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438" r:id="rId3"/>
    <p:sldId id="433" r:id="rId4"/>
    <p:sldId id="613" r:id="rId5"/>
    <p:sldId id="614" r:id="rId6"/>
    <p:sldId id="616" r:id="rId7"/>
    <p:sldId id="618" r:id="rId8"/>
    <p:sldId id="460" r:id="rId9"/>
    <p:sldId id="619" r:id="rId10"/>
    <p:sldId id="637" r:id="rId11"/>
    <p:sldId id="620" r:id="rId12"/>
    <p:sldId id="488" r:id="rId13"/>
    <p:sldId id="621" r:id="rId14"/>
    <p:sldId id="623" r:id="rId15"/>
    <p:sldId id="624" r:id="rId16"/>
    <p:sldId id="516" r:id="rId18"/>
    <p:sldId id="278" r:id="rId19"/>
    <p:sldId id="487" r:id="rId20"/>
  </p:sldIdLst>
  <p:sldSz cx="24384000" cy="13716000"/>
  <p:notesSz cx="6858000" cy="9144000"/>
  <p:embeddedFontLst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CAB397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8999" y="4285345"/>
            <a:ext cx="731837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2192000" y="1"/>
            <a:ext cx="12192000" cy="1371599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2192000" y="2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2192000" y="6858002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14547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1730650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1291949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532486" y="5165198"/>
            <a:ext cx="2932020" cy="3385604"/>
          </a:xfrm>
          <a:custGeom>
            <a:avLst/>
            <a:gdLst>
              <a:gd name="connsiteX0" fmla="*/ 733005 w 1466010"/>
              <a:gd name="connsiteY0" fmla="*/ 211401 h 1692802"/>
              <a:gd name="connsiteX1" fmla="*/ 183079 w 1466010"/>
              <a:gd name="connsiteY1" fmla="*/ 528901 h 1692802"/>
              <a:gd name="connsiteX2" fmla="*/ 183079 w 1466010"/>
              <a:gd name="connsiteY2" fmla="*/ 1163901 h 1692802"/>
              <a:gd name="connsiteX3" fmla="*/ 733005 w 1466010"/>
              <a:gd name="connsiteY3" fmla="*/ 1481401 h 1692802"/>
              <a:gd name="connsiteX4" fmla="*/ 1282931 w 1466010"/>
              <a:gd name="connsiteY4" fmla="*/ 1163901 h 1692802"/>
              <a:gd name="connsiteX5" fmla="*/ 1282931 w 1466010"/>
              <a:gd name="connsiteY5" fmla="*/ 528901 h 1692802"/>
              <a:gd name="connsiteX6" fmla="*/ 733005 w 1466010"/>
              <a:gd name="connsiteY6" fmla="*/ 0 h 1692802"/>
              <a:gd name="connsiteX7" fmla="*/ 1466010 w 1466010"/>
              <a:gd name="connsiteY7" fmla="*/ 423201 h 1692802"/>
              <a:gd name="connsiteX8" fmla="*/ 1466010 w 1466010"/>
              <a:gd name="connsiteY8" fmla="*/ 1269602 h 1692802"/>
              <a:gd name="connsiteX9" fmla="*/ 733005 w 1466010"/>
              <a:gd name="connsiteY9" fmla="*/ 1692802 h 1692802"/>
              <a:gd name="connsiteX10" fmla="*/ 0 w 1466010"/>
              <a:gd name="connsiteY10" fmla="*/ 1269602 h 1692802"/>
              <a:gd name="connsiteX11" fmla="*/ 0 w 1466010"/>
              <a:gd name="connsiteY11" fmla="*/ 423201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6010" h="1692802">
                <a:moveTo>
                  <a:pt x="733005" y="211401"/>
                </a:moveTo>
                <a:lnTo>
                  <a:pt x="183079" y="528901"/>
                </a:lnTo>
                <a:lnTo>
                  <a:pt x="183079" y="1163901"/>
                </a:lnTo>
                <a:lnTo>
                  <a:pt x="733005" y="1481401"/>
                </a:lnTo>
                <a:lnTo>
                  <a:pt x="1282931" y="1163901"/>
                </a:lnTo>
                <a:lnTo>
                  <a:pt x="1282931" y="528901"/>
                </a:lnTo>
                <a:close/>
                <a:moveTo>
                  <a:pt x="733005" y="0"/>
                </a:moveTo>
                <a:lnTo>
                  <a:pt x="1466010" y="423201"/>
                </a:lnTo>
                <a:lnTo>
                  <a:pt x="1466010" y="1269602"/>
                </a:lnTo>
                <a:lnTo>
                  <a:pt x="733005" y="1692802"/>
                </a:lnTo>
                <a:lnTo>
                  <a:pt x="0" y="1269602"/>
                </a:lnTo>
                <a:lnTo>
                  <a:pt x="0" y="42320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8999" y="4569771"/>
            <a:ext cx="614409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747376" y="0"/>
            <a:ext cx="13636624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8404113" y="0"/>
            <a:ext cx="5979886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9001" y="5890567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13581167" y="2514601"/>
            <a:ext cx="7373834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500914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6828395" y="2514601"/>
            <a:ext cx="7373834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 hasCustomPrompt="1"/>
          </p:nvPr>
        </p:nvSpPr>
        <p:spPr>
          <a:xfrm>
            <a:off x="5583920" y="3558443"/>
            <a:ext cx="5715000" cy="6599114"/>
          </a:xfrm>
          <a:custGeom>
            <a:avLst/>
            <a:gdLst>
              <a:gd name="connsiteX0" fmla="*/ 0 w 2857500"/>
              <a:gd name="connsiteY0" fmla="*/ 2099108 h 3299557"/>
              <a:gd name="connsiteX1" fmla="*/ 2396002 w 2857500"/>
              <a:gd name="connsiteY1" fmla="*/ 2741114 h 3299557"/>
              <a:gd name="connsiteX2" fmla="*/ 1428750 w 2857500"/>
              <a:gd name="connsiteY2" fmla="*/ 3299557 h 3299557"/>
              <a:gd name="connsiteX3" fmla="*/ 0 w 2857500"/>
              <a:gd name="connsiteY3" fmla="*/ 2474668 h 3299557"/>
              <a:gd name="connsiteX4" fmla="*/ 2571096 w 2857500"/>
              <a:gd name="connsiteY4" fmla="*/ 659534 h 3299557"/>
              <a:gd name="connsiteX5" fmla="*/ 2857500 w 2857500"/>
              <a:gd name="connsiteY5" fmla="*/ 824889 h 3299557"/>
              <a:gd name="connsiteX6" fmla="*/ 2857500 w 2857500"/>
              <a:gd name="connsiteY6" fmla="*/ 2474668 h 3299557"/>
              <a:gd name="connsiteX7" fmla="*/ 2502660 w 2857500"/>
              <a:gd name="connsiteY7" fmla="*/ 2679535 h 3299557"/>
              <a:gd name="connsiteX8" fmla="*/ 963508 w 2857500"/>
              <a:gd name="connsiteY8" fmla="*/ 2267122 h 3299557"/>
              <a:gd name="connsiteX9" fmla="*/ 1106704 w 2857500"/>
              <a:gd name="connsiteY9" fmla="*/ 185934 h 3299557"/>
              <a:gd name="connsiteX10" fmla="*/ 1770979 w 2857500"/>
              <a:gd name="connsiteY10" fmla="*/ 1336492 h 3299557"/>
              <a:gd name="connsiteX11" fmla="*/ 866377 w 2857500"/>
              <a:gd name="connsiteY11" fmla="*/ 2241094 h 3299557"/>
              <a:gd name="connsiteX12" fmla="*/ 0 w 2857500"/>
              <a:gd name="connsiteY12" fmla="*/ 2008950 h 3299557"/>
              <a:gd name="connsiteX13" fmla="*/ 0 w 2857500"/>
              <a:gd name="connsiteY13" fmla="*/ 824889 h 3299557"/>
              <a:gd name="connsiteX14" fmla="*/ 1428750 w 2857500"/>
              <a:gd name="connsiteY14" fmla="*/ 0 h 3299557"/>
              <a:gd name="connsiteX15" fmla="*/ 2493017 w 2857500"/>
              <a:gd name="connsiteY15" fmla="*/ 614455 h 3299557"/>
              <a:gd name="connsiteX16" fmla="*/ 1834731 w 2857500"/>
              <a:gd name="connsiteY16" fmla="*/ 1272741 h 3299557"/>
              <a:gd name="connsiteX17" fmla="*/ 1182123 w 2857500"/>
              <a:gd name="connsiteY17" fmla="*/ 142391 h 329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57500" h="3299557">
                <a:moveTo>
                  <a:pt x="0" y="2099108"/>
                </a:moveTo>
                <a:lnTo>
                  <a:pt x="2396002" y="2741114"/>
                </a:lnTo>
                <a:lnTo>
                  <a:pt x="1428750" y="3299557"/>
                </a:lnTo>
                <a:lnTo>
                  <a:pt x="0" y="2474668"/>
                </a:lnTo>
                <a:close/>
                <a:moveTo>
                  <a:pt x="2571096" y="659534"/>
                </a:moveTo>
                <a:lnTo>
                  <a:pt x="2857500" y="824889"/>
                </a:lnTo>
                <a:lnTo>
                  <a:pt x="2857500" y="2474668"/>
                </a:lnTo>
                <a:lnTo>
                  <a:pt x="2502660" y="2679535"/>
                </a:lnTo>
                <a:lnTo>
                  <a:pt x="963508" y="2267122"/>
                </a:lnTo>
                <a:close/>
                <a:moveTo>
                  <a:pt x="1106704" y="185934"/>
                </a:moveTo>
                <a:lnTo>
                  <a:pt x="1770979" y="1336492"/>
                </a:lnTo>
                <a:lnTo>
                  <a:pt x="866377" y="2241094"/>
                </a:lnTo>
                <a:lnTo>
                  <a:pt x="0" y="2008950"/>
                </a:lnTo>
                <a:lnTo>
                  <a:pt x="0" y="824889"/>
                </a:lnTo>
                <a:close/>
                <a:moveTo>
                  <a:pt x="1428750" y="0"/>
                </a:moveTo>
                <a:lnTo>
                  <a:pt x="2493017" y="614455"/>
                </a:lnTo>
                <a:lnTo>
                  <a:pt x="1834731" y="1272741"/>
                </a:lnTo>
                <a:lnTo>
                  <a:pt x="1182123" y="14239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84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271309" y="2180087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7607635" y="2180087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955961" y="5046855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9275837" y="5046855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2644349" y="5046855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4271309" y="7913623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 hasCustomPrompt="1"/>
          </p:nvPr>
        </p:nvSpPr>
        <p:spPr>
          <a:xfrm>
            <a:off x="7607635" y="7913623"/>
            <a:ext cx="3221022" cy="3694922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63600" y="2514599"/>
            <a:ext cx="7391400" cy="2652486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12192000" y="2514600"/>
            <a:ext cx="2235200" cy="25809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2192000" y="5567508"/>
            <a:ext cx="2235200" cy="25809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12192000" y="8620416"/>
            <a:ext cx="2235200" cy="25809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84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5221766" y="5270841"/>
            <a:ext cx="2749048" cy="3174322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10817476" y="5270841"/>
            <a:ext cx="2749048" cy="3174322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16216790" y="5270841"/>
            <a:ext cx="2749048" cy="3174322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941745" y="-1857686"/>
            <a:ext cx="18371402" cy="18371392"/>
          </a:xfrm>
          <a:custGeom>
            <a:avLst/>
            <a:gdLst>
              <a:gd name="connsiteX0" fmla="*/ 0 w 12369637"/>
              <a:gd name="connsiteY0" fmla="*/ 1573452 h 9185696"/>
              <a:gd name="connsiteX1" fmla="*/ 3486500 w 12369637"/>
              <a:gd name="connsiteY1" fmla="*/ 1573452 h 9185696"/>
              <a:gd name="connsiteX2" fmla="*/ 3486500 w 12369637"/>
              <a:gd name="connsiteY2" fmla="*/ 4592848 h 9185696"/>
              <a:gd name="connsiteX3" fmla="*/ 0 w 12369637"/>
              <a:gd name="connsiteY3" fmla="*/ 4592848 h 9185696"/>
              <a:gd name="connsiteX4" fmla="*/ 9007435 w 12369637"/>
              <a:gd name="connsiteY4" fmla="*/ 0 h 9185696"/>
              <a:gd name="connsiteX5" fmla="*/ 12369637 w 12369637"/>
              <a:gd name="connsiteY5" fmla="*/ 3362198 h 9185696"/>
              <a:gd name="connsiteX6" fmla="*/ 11138983 w 12369637"/>
              <a:gd name="connsiteY6" fmla="*/ 7955047 h 9185696"/>
              <a:gd name="connsiteX7" fmla="*/ 6546138 w 12369637"/>
              <a:gd name="connsiteY7" fmla="*/ 9185696 h 9185696"/>
              <a:gd name="connsiteX8" fmla="*/ 3183936 w 12369637"/>
              <a:gd name="connsiteY8" fmla="*/ 5823499 h 9185696"/>
              <a:gd name="connsiteX9" fmla="*/ 4414591 w 12369637"/>
              <a:gd name="connsiteY9" fmla="*/ 1230649 h 9185696"/>
              <a:gd name="connsiteX0-1" fmla="*/ 0 w 12369637"/>
              <a:gd name="connsiteY0-2" fmla="*/ 1573452 h 9185696"/>
              <a:gd name="connsiteX1-3" fmla="*/ 3486500 w 12369637"/>
              <a:gd name="connsiteY1-4" fmla="*/ 4592848 h 9185696"/>
              <a:gd name="connsiteX2-5" fmla="*/ 0 w 12369637"/>
              <a:gd name="connsiteY2-6" fmla="*/ 4592848 h 9185696"/>
              <a:gd name="connsiteX3-7" fmla="*/ 0 w 12369637"/>
              <a:gd name="connsiteY3-8" fmla="*/ 1573452 h 9185696"/>
              <a:gd name="connsiteX4-9" fmla="*/ 9007435 w 12369637"/>
              <a:gd name="connsiteY4-10" fmla="*/ 0 h 9185696"/>
              <a:gd name="connsiteX5-11" fmla="*/ 12369637 w 12369637"/>
              <a:gd name="connsiteY5-12" fmla="*/ 3362198 h 9185696"/>
              <a:gd name="connsiteX6-13" fmla="*/ 11138983 w 12369637"/>
              <a:gd name="connsiteY6-14" fmla="*/ 7955047 h 9185696"/>
              <a:gd name="connsiteX7-15" fmla="*/ 6546138 w 12369637"/>
              <a:gd name="connsiteY7-16" fmla="*/ 9185696 h 9185696"/>
              <a:gd name="connsiteX8-17" fmla="*/ 3183936 w 12369637"/>
              <a:gd name="connsiteY8-18" fmla="*/ 5823499 h 9185696"/>
              <a:gd name="connsiteX9-19" fmla="*/ 4414591 w 12369637"/>
              <a:gd name="connsiteY9-20" fmla="*/ 1230649 h 9185696"/>
              <a:gd name="connsiteX10" fmla="*/ 9007435 w 12369637"/>
              <a:gd name="connsiteY10" fmla="*/ 0 h 9185696"/>
              <a:gd name="connsiteX0-21" fmla="*/ 0 w 12369637"/>
              <a:gd name="connsiteY0-22" fmla="*/ 1573452 h 9185696"/>
              <a:gd name="connsiteX1-23" fmla="*/ 0 w 12369637"/>
              <a:gd name="connsiteY1-24" fmla="*/ 4592848 h 9185696"/>
              <a:gd name="connsiteX2-25" fmla="*/ 0 w 12369637"/>
              <a:gd name="connsiteY2-26" fmla="*/ 1573452 h 9185696"/>
              <a:gd name="connsiteX3-27" fmla="*/ 9007435 w 12369637"/>
              <a:gd name="connsiteY3-28" fmla="*/ 0 h 9185696"/>
              <a:gd name="connsiteX4-29" fmla="*/ 12369637 w 12369637"/>
              <a:gd name="connsiteY4-30" fmla="*/ 3362198 h 9185696"/>
              <a:gd name="connsiteX5-31" fmla="*/ 11138983 w 12369637"/>
              <a:gd name="connsiteY5-32" fmla="*/ 7955047 h 9185696"/>
              <a:gd name="connsiteX6-33" fmla="*/ 6546138 w 12369637"/>
              <a:gd name="connsiteY6-34" fmla="*/ 9185696 h 9185696"/>
              <a:gd name="connsiteX7-35" fmla="*/ 3183936 w 12369637"/>
              <a:gd name="connsiteY7-36" fmla="*/ 5823499 h 9185696"/>
              <a:gd name="connsiteX8-37" fmla="*/ 4414591 w 12369637"/>
              <a:gd name="connsiteY8-38" fmla="*/ 1230649 h 9185696"/>
              <a:gd name="connsiteX9-39" fmla="*/ 9007435 w 12369637"/>
              <a:gd name="connsiteY9-40" fmla="*/ 0 h 9185696"/>
              <a:gd name="connsiteX0-41" fmla="*/ 5823499 w 9185701"/>
              <a:gd name="connsiteY0-42" fmla="*/ 0 h 9185696"/>
              <a:gd name="connsiteX1-43" fmla="*/ 9185701 w 9185701"/>
              <a:gd name="connsiteY1-44" fmla="*/ 3362198 h 9185696"/>
              <a:gd name="connsiteX2-45" fmla="*/ 7955047 w 9185701"/>
              <a:gd name="connsiteY2-46" fmla="*/ 7955047 h 9185696"/>
              <a:gd name="connsiteX3-47" fmla="*/ 3362202 w 9185701"/>
              <a:gd name="connsiteY3-48" fmla="*/ 9185696 h 9185696"/>
              <a:gd name="connsiteX4-49" fmla="*/ 0 w 9185701"/>
              <a:gd name="connsiteY4-50" fmla="*/ 5823499 h 9185696"/>
              <a:gd name="connsiteX5-51" fmla="*/ 1230655 w 9185701"/>
              <a:gd name="connsiteY5-52" fmla="*/ 1230649 h 9185696"/>
              <a:gd name="connsiteX6-53" fmla="*/ 5823499 w 9185701"/>
              <a:gd name="connsiteY6-54" fmla="*/ 0 h 91856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185701" h="9185696">
                <a:moveTo>
                  <a:pt x="5823499" y="0"/>
                </a:moveTo>
                <a:lnTo>
                  <a:pt x="9185701" y="3362198"/>
                </a:lnTo>
                <a:lnTo>
                  <a:pt x="7955047" y="7955047"/>
                </a:lnTo>
                <a:lnTo>
                  <a:pt x="3362202" y="9185696"/>
                </a:lnTo>
                <a:lnTo>
                  <a:pt x="0" y="5823499"/>
                </a:lnTo>
                <a:lnTo>
                  <a:pt x="1230655" y="1230649"/>
                </a:lnTo>
                <a:lnTo>
                  <a:pt x="5823499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2057370" y="0"/>
            <a:ext cx="21574728" cy="10299704"/>
          </a:xfrm>
          <a:custGeom>
            <a:avLst/>
            <a:gdLst>
              <a:gd name="connsiteX0" fmla="*/ 269459 w 10787364"/>
              <a:gd name="connsiteY0" fmla="*/ 0 h 5149852"/>
              <a:gd name="connsiteX1" fmla="*/ 10787364 w 10787364"/>
              <a:gd name="connsiteY1" fmla="*/ 0 h 5149852"/>
              <a:gd name="connsiteX2" fmla="*/ 9587675 w 10787364"/>
              <a:gd name="connsiteY2" fmla="*/ 3851503 h 5149852"/>
              <a:gd name="connsiteX3" fmla="*/ 3982321 w 10787364"/>
              <a:gd name="connsiteY3" fmla="*/ 5149852 h 5149852"/>
              <a:gd name="connsiteX4" fmla="*/ 0 w 10787364"/>
              <a:gd name="connsiteY4" fmla="*/ 865076 h 514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7364" h="5149852">
                <a:moveTo>
                  <a:pt x="269459" y="0"/>
                </a:moveTo>
                <a:lnTo>
                  <a:pt x="10787364" y="0"/>
                </a:lnTo>
                <a:lnTo>
                  <a:pt x="9587675" y="3851503"/>
                </a:lnTo>
                <a:lnTo>
                  <a:pt x="3982321" y="5149852"/>
                </a:lnTo>
                <a:lnTo>
                  <a:pt x="0" y="865076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100" b="1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14547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853248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1291949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7306506" y="5165198"/>
            <a:ext cx="2932020" cy="338560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3429000" y="1798685"/>
            <a:ext cx="8763000" cy="10118630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057" y="5368053"/>
            <a:ext cx="5598886" cy="34711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13095514" y="1798685"/>
            <a:ext cx="8763000" cy="10118630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7571" y="5368053"/>
            <a:ext cx="5598886" cy="3471146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10014858" y="1371820"/>
            <a:ext cx="4354284" cy="50278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13136142" y="-2100754"/>
            <a:ext cx="4354284" cy="50278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6861864" y="-2100754"/>
            <a:ext cx="4354284" cy="502788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52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2379170" cy="13716000"/>
          </a:xfrm>
          <a:custGeom>
            <a:avLst/>
            <a:gdLst>
              <a:gd name="connsiteX0" fmla="*/ 9160372 w 11189585"/>
              <a:gd name="connsiteY0" fmla="*/ 6416766 h 6858000"/>
              <a:gd name="connsiteX1" fmla="*/ 9821540 w 11189585"/>
              <a:gd name="connsiteY1" fmla="*/ 6416766 h 6858000"/>
              <a:gd name="connsiteX2" fmla="*/ 10076287 w 11189585"/>
              <a:gd name="connsiteY2" fmla="*/ 6858000 h 6858000"/>
              <a:gd name="connsiteX3" fmla="*/ 8905625 w 11189585"/>
              <a:gd name="connsiteY3" fmla="*/ 6858000 h 6858000"/>
              <a:gd name="connsiteX4" fmla="*/ 7063058 w 11189585"/>
              <a:gd name="connsiteY4" fmla="*/ 6416766 h 6858000"/>
              <a:gd name="connsiteX5" fmla="*/ 7724225 w 11189585"/>
              <a:gd name="connsiteY5" fmla="*/ 6416766 h 6858000"/>
              <a:gd name="connsiteX6" fmla="*/ 7978972 w 11189585"/>
              <a:gd name="connsiteY6" fmla="*/ 6858000 h 6858000"/>
              <a:gd name="connsiteX7" fmla="*/ 6808311 w 11189585"/>
              <a:gd name="connsiteY7" fmla="*/ 6858000 h 6858000"/>
              <a:gd name="connsiteX8" fmla="*/ 4971765 w 11189585"/>
              <a:gd name="connsiteY8" fmla="*/ 6416766 h 6858000"/>
              <a:gd name="connsiteX9" fmla="*/ 5632931 w 11189585"/>
              <a:gd name="connsiteY9" fmla="*/ 6416766 h 6858000"/>
              <a:gd name="connsiteX10" fmla="*/ 5887678 w 11189585"/>
              <a:gd name="connsiteY10" fmla="*/ 6858000 h 6858000"/>
              <a:gd name="connsiteX11" fmla="*/ 4717017 w 11189585"/>
              <a:gd name="connsiteY11" fmla="*/ 6858000 h 6858000"/>
              <a:gd name="connsiteX12" fmla="*/ 2896841 w 11189585"/>
              <a:gd name="connsiteY12" fmla="*/ 6416766 h 6858000"/>
              <a:gd name="connsiteX13" fmla="*/ 3558008 w 11189585"/>
              <a:gd name="connsiteY13" fmla="*/ 6416766 h 6858000"/>
              <a:gd name="connsiteX14" fmla="*/ 3812755 w 11189585"/>
              <a:gd name="connsiteY14" fmla="*/ 6858000 h 6858000"/>
              <a:gd name="connsiteX15" fmla="*/ 2642095 w 11189585"/>
              <a:gd name="connsiteY15" fmla="*/ 6858000 h 6858000"/>
              <a:gd name="connsiteX16" fmla="*/ 806785 w 11189585"/>
              <a:gd name="connsiteY16" fmla="*/ 6416766 h 6858000"/>
              <a:gd name="connsiteX17" fmla="*/ 1467952 w 11189585"/>
              <a:gd name="connsiteY17" fmla="*/ 6416766 h 6858000"/>
              <a:gd name="connsiteX18" fmla="*/ 1722699 w 11189585"/>
              <a:gd name="connsiteY18" fmla="*/ 6858000 h 6858000"/>
              <a:gd name="connsiteX19" fmla="*/ 552039 w 11189585"/>
              <a:gd name="connsiteY19" fmla="*/ 6858000 h 6858000"/>
              <a:gd name="connsiteX20" fmla="*/ 10197833 w 11189585"/>
              <a:gd name="connsiteY20" fmla="*/ 5828212 h 6858000"/>
              <a:gd name="connsiteX21" fmla="*/ 10859001 w 11189585"/>
              <a:gd name="connsiteY21" fmla="*/ 5828212 h 6858000"/>
              <a:gd name="connsiteX22" fmla="*/ 11189585 w 11189585"/>
              <a:gd name="connsiteY22" fmla="*/ 6400800 h 6858000"/>
              <a:gd name="connsiteX23" fmla="*/ 10925620 w 11189585"/>
              <a:gd name="connsiteY23" fmla="*/ 6858000 h 6858000"/>
              <a:gd name="connsiteX24" fmla="*/ 10131214 w 11189585"/>
              <a:gd name="connsiteY24" fmla="*/ 6858000 h 6858000"/>
              <a:gd name="connsiteX25" fmla="*/ 9867249 w 11189585"/>
              <a:gd name="connsiteY25" fmla="*/ 6400800 h 6858000"/>
              <a:gd name="connsiteX26" fmla="*/ 8111822 w 11189585"/>
              <a:gd name="connsiteY26" fmla="*/ 5828212 h 6858000"/>
              <a:gd name="connsiteX27" fmla="*/ 8772989 w 11189585"/>
              <a:gd name="connsiteY27" fmla="*/ 5828212 h 6858000"/>
              <a:gd name="connsiteX28" fmla="*/ 9103573 w 11189585"/>
              <a:gd name="connsiteY28" fmla="*/ 6400800 h 6858000"/>
              <a:gd name="connsiteX29" fmla="*/ 8839608 w 11189585"/>
              <a:gd name="connsiteY29" fmla="*/ 6858000 h 6858000"/>
              <a:gd name="connsiteX30" fmla="*/ 8045203 w 11189585"/>
              <a:gd name="connsiteY30" fmla="*/ 6858000 h 6858000"/>
              <a:gd name="connsiteX31" fmla="*/ 7781237 w 11189585"/>
              <a:gd name="connsiteY31" fmla="*/ 6400800 h 6858000"/>
              <a:gd name="connsiteX32" fmla="*/ 6025810 w 11189585"/>
              <a:gd name="connsiteY32" fmla="*/ 5828212 h 6858000"/>
              <a:gd name="connsiteX33" fmla="*/ 6686977 w 11189585"/>
              <a:gd name="connsiteY33" fmla="*/ 5828212 h 6858000"/>
              <a:gd name="connsiteX34" fmla="*/ 7017561 w 11189585"/>
              <a:gd name="connsiteY34" fmla="*/ 6400800 h 6858000"/>
              <a:gd name="connsiteX35" fmla="*/ 6753597 w 11189585"/>
              <a:gd name="connsiteY35" fmla="*/ 6858000 h 6858000"/>
              <a:gd name="connsiteX36" fmla="*/ 5959191 w 11189585"/>
              <a:gd name="connsiteY36" fmla="*/ 6858000 h 6858000"/>
              <a:gd name="connsiteX37" fmla="*/ 5695225 w 11189585"/>
              <a:gd name="connsiteY37" fmla="*/ 6400800 h 6858000"/>
              <a:gd name="connsiteX38" fmla="*/ 3939799 w 11189585"/>
              <a:gd name="connsiteY38" fmla="*/ 5828212 h 6858000"/>
              <a:gd name="connsiteX39" fmla="*/ 4600965 w 11189585"/>
              <a:gd name="connsiteY39" fmla="*/ 5828212 h 6858000"/>
              <a:gd name="connsiteX40" fmla="*/ 4931549 w 11189585"/>
              <a:gd name="connsiteY40" fmla="*/ 6400800 h 6858000"/>
              <a:gd name="connsiteX41" fmla="*/ 4667585 w 11189585"/>
              <a:gd name="connsiteY41" fmla="*/ 6858000 h 6858000"/>
              <a:gd name="connsiteX42" fmla="*/ 3873180 w 11189585"/>
              <a:gd name="connsiteY42" fmla="*/ 6858000 h 6858000"/>
              <a:gd name="connsiteX43" fmla="*/ 3609214 w 11189585"/>
              <a:gd name="connsiteY43" fmla="*/ 6400800 h 6858000"/>
              <a:gd name="connsiteX44" fmla="*/ 1853788 w 11189585"/>
              <a:gd name="connsiteY44" fmla="*/ 5828212 h 6858000"/>
              <a:gd name="connsiteX45" fmla="*/ 2514954 w 11189585"/>
              <a:gd name="connsiteY45" fmla="*/ 5828212 h 6858000"/>
              <a:gd name="connsiteX46" fmla="*/ 2845539 w 11189585"/>
              <a:gd name="connsiteY46" fmla="*/ 6400800 h 6858000"/>
              <a:gd name="connsiteX47" fmla="*/ 2581574 w 11189585"/>
              <a:gd name="connsiteY47" fmla="*/ 6858000 h 6858000"/>
              <a:gd name="connsiteX48" fmla="*/ 1787169 w 11189585"/>
              <a:gd name="connsiteY48" fmla="*/ 6858000 h 6858000"/>
              <a:gd name="connsiteX49" fmla="*/ 1523204 w 11189585"/>
              <a:gd name="connsiteY49" fmla="*/ 6400800 h 6858000"/>
              <a:gd name="connsiteX50" fmla="*/ 7063058 w 11189585"/>
              <a:gd name="connsiteY50" fmla="*/ 5212082 h 6858000"/>
              <a:gd name="connsiteX51" fmla="*/ 7724225 w 11189585"/>
              <a:gd name="connsiteY51" fmla="*/ 5212082 h 6858000"/>
              <a:gd name="connsiteX52" fmla="*/ 8054809 w 11189585"/>
              <a:gd name="connsiteY52" fmla="*/ 5784670 h 6858000"/>
              <a:gd name="connsiteX53" fmla="*/ 7724225 w 11189585"/>
              <a:gd name="connsiteY53" fmla="*/ 6357258 h 6858000"/>
              <a:gd name="connsiteX54" fmla="*/ 7063058 w 11189585"/>
              <a:gd name="connsiteY54" fmla="*/ 6357258 h 6858000"/>
              <a:gd name="connsiteX55" fmla="*/ 6732473 w 11189585"/>
              <a:gd name="connsiteY55" fmla="*/ 5784670 h 6858000"/>
              <a:gd name="connsiteX56" fmla="*/ 4971765 w 11189585"/>
              <a:gd name="connsiteY56" fmla="*/ 5212082 h 6858000"/>
              <a:gd name="connsiteX57" fmla="*/ 5632931 w 11189585"/>
              <a:gd name="connsiteY57" fmla="*/ 5212082 h 6858000"/>
              <a:gd name="connsiteX58" fmla="*/ 5963515 w 11189585"/>
              <a:gd name="connsiteY58" fmla="*/ 5784670 h 6858000"/>
              <a:gd name="connsiteX59" fmla="*/ 5632931 w 11189585"/>
              <a:gd name="connsiteY59" fmla="*/ 6357258 h 6858000"/>
              <a:gd name="connsiteX60" fmla="*/ 4971765 w 11189585"/>
              <a:gd name="connsiteY60" fmla="*/ 6357258 h 6858000"/>
              <a:gd name="connsiteX61" fmla="*/ 4641179 w 11189585"/>
              <a:gd name="connsiteY61" fmla="*/ 5784670 h 6858000"/>
              <a:gd name="connsiteX62" fmla="*/ 2896841 w 11189585"/>
              <a:gd name="connsiteY62" fmla="*/ 5212082 h 6858000"/>
              <a:gd name="connsiteX63" fmla="*/ 3558008 w 11189585"/>
              <a:gd name="connsiteY63" fmla="*/ 5212082 h 6858000"/>
              <a:gd name="connsiteX64" fmla="*/ 3888592 w 11189585"/>
              <a:gd name="connsiteY64" fmla="*/ 5784670 h 6858000"/>
              <a:gd name="connsiteX65" fmla="*/ 3558008 w 11189585"/>
              <a:gd name="connsiteY65" fmla="*/ 6357258 h 6858000"/>
              <a:gd name="connsiteX66" fmla="*/ 2896841 w 11189585"/>
              <a:gd name="connsiteY66" fmla="*/ 6357258 h 6858000"/>
              <a:gd name="connsiteX67" fmla="*/ 2566257 w 11189585"/>
              <a:gd name="connsiteY67" fmla="*/ 5784670 h 6858000"/>
              <a:gd name="connsiteX68" fmla="*/ 806785 w 11189585"/>
              <a:gd name="connsiteY68" fmla="*/ 5212082 h 6858000"/>
              <a:gd name="connsiteX69" fmla="*/ 1467952 w 11189585"/>
              <a:gd name="connsiteY69" fmla="*/ 5212082 h 6858000"/>
              <a:gd name="connsiteX70" fmla="*/ 1798536 w 11189585"/>
              <a:gd name="connsiteY70" fmla="*/ 5784670 h 6858000"/>
              <a:gd name="connsiteX71" fmla="*/ 1467952 w 11189585"/>
              <a:gd name="connsiteY71" fmla="*/ 6357258 h 6858000"/>
              <a:gd name="connsiteX72" fmla="*/ 806785 w 11189585"/>
              <a:gd name="connsiteY72" fmla="*/ 6357258 h 6858000"/>
              <a:gd name="connsiteX73" fmla="*/ 786652 w 11189585"/>
              <a:gd name="connsiteY73" fmla="*/ 6322386 h 6858000"/>
              <a:gd name="connsiteX74" fmla="*/ 714255 w 11189585"/>
              <a:gd name="connsiteY74" fmla="*/ 6322386 h 6858000"/>
              <a:gd name="connsiteX75" fmla="*/ 759528 w 11189585"/>
              <a:gd name="connsiteY75" fmla="*/ 6400800 h 6858000"/>
              <a:gd name="connsiteX76" fmla="*/ 495563 w 11189585"/>
              <a:gd name="connsiteY76" fmla="*/ 6858000 h 6858000"/>
              <a:gd name="connsiteX77" fmla="*/ 0 w 11189585"/>
              <a:gd name="connsiteY77" fmla="*/ 6858000 h 6858000"/>
              <a:gd name="connsiteX78" fmla="*/ 0 w 11189585"/>
              <a:gd name="connsiteY78" fmla="*/ 5828212 h 6858000"/>
              <a:gd name="connsiteX79" fmla="*/ 428943 w 11189585"/>
              <a:gd name="connsiteY79" fmla="*/ 5828212 h 6858000"/>
              <a:gd name="connsiteX80" fmla="*/ 681690 w 11189585"/>
              <a:gd name="connsiteY80" fmla="*/ 6265982 h 6858000"/>
              <a:gd name="connsiteX81" fmla="*/ 681690 w 11189585"/>
              <a:gd name="connsiteY81" fmla="*/ 6140587 h 6858000"/>
              <a:gd name="connsiteX82" fmla="*/ 476201 w 11189585"/>
              <a:gd name="connsiteY82" fmla="*/ 5784670 h 6858000"/>
              <a:gd name="connsiteX83" fmla="*/ 8111822 w 11189585"/>
              <a:gd name="connsiteY83" fmla="*/ 4623528 h 6858000"/>
              <a:gd name="connsiteX84" fmla="*/ 8772989 w 11189585"/>
              <a:gd name="connsiteY84" fmla="*/ 4623528 h 6858000"/>
              <a:gd name="connsiteX85" fmla="*/ 9103573 w 11189585"/>
              <a:gd name="connsiteY85" fmla="*/ 5196116 h 6858000"/>
              <a:gd name="connsiteX86" fmla="*/ 8772989 w 11189585"/>
              <a:gd name="connsiteY86" fmla="*/ 5768704 h 6858000"/>
              <a:gd name="connsiteX87" fmla="*/ 8111822 w 11189585"/>
              <a:gd name="connsiteY87" fmla="*/ 5768704 h 6858000"/>
              <a:gd name="connsiteX88" fmla="*/ 7781237 w 11189585"/>
              <a:gd name="connsiteY88" fmla="*/ 5196116 h 6858000"/>
              <a:gd name="connsiteX89" fmla="*/ 6025810 w 11189585"/>
              <a:gd name="connsiteY89" fmla="*/ 4623528 h 6858000"/>
              <a:gd name="connsiteX90" fmla="*/ 6686977 w 11189585"/>
              <a:gd name="connsiteY90" fmla="*/ 4623528 h 6858000"/>
              <a:gd name="connsiteX91" fmla="*/ 7017561 w 11189585"/>
              <a:gd name="connsiteY91" fmla="*/ 5196116 h 6858000"/>
              <a:gd name="connsiteX92" fmla="*/ 6686977 w 11189585"/>
              <a:gd name="connsiteY92" fmla="*/ 5768704 h 6858000"/>
              <a:gd name="connsiteX93" fmla="*/ 6025810 w 11189585"/>
              <a:gd name="connsiteY93" fmla="*/ 5768704 h 6858000"/>
              <a:gd name="connsiteX94" fmla="*/ 5695225 w 11189585"/>
              <a:gd name="connsiteY94" fmla="*/ 5196116 h 6858000"/>
              <a:gd name="connsiteX95" fmla="*/ 3939799 w 11189585"/>
              <a:gd name="connsiteY95" fmla="*/ 4623528 h 6858000"/>
              <a:gd name="connsiteX96" fmla="*/ 4600965 w 11189585"/>
              <a:gd name="connsiteY96" fmla="*/ 4623528 h 6858000"/>
              <a:gd name="connsiteX97" fmla="*/ 4931549 w 11189585"/>
              <a:gd name="connsiteY97" fmla="*/ 5196116 h 6858000"/>
              <a:gd name="connsiteX98" fmla="*/ 4600965 w 11189585"/>
              <a:gd name="connsiteY98" fmla="*/ 5768704 h 6858000"/>
              <a:gd name="connsiteX99" fmla="*/ 3939799 w 11189585"/>
              <a:gd name="connsiteY99" fmla="*/ 5768704 h 6858000"/>
              <a:gd name="connsiteX100" fmla="*/ 3609214 w 11189585"/>
              <a:gd name="connsiteY100" fmla="*/ 5196116 h 6858000"/>
              <a:gd name="connsiteX101" fmla="*/ 1853788 w 11189585"/>
              <a:gd name="connsiteY101" fmla="*/ 4623528 h 6858000"/>
              <a:gd name="connsiteX102" fmla="*/ 2514954 w 11189585"/>
              <a:gd name="connsiteY102" fmla="*/ 4623528 h 6858000"/>
              <a:gd name="connsiteX103" fmla="*/ 2845539 w 11189585"/>
              <a:gd name="connsiteY103" fmla="*/ 5196116 h 6858000"/>
              <a:gd name="connsiteX104" fmla="*/ 2514954 w 11189585"/>
              <a:gd name="connsiteY104" fmla="*/ 5768704 h 6858000"/>
              <a:gd name="connsiteX105" fmla="*/ 1853788 w 11189585"/>
              <a:gd name="connsiteY105" fmla="*/ 5768704 h 6858000"/>
              <a:gd name="connsiteX106" fmla="*/ 1523204 w 11189585"/>
              <a:gd name="connsiteY106" fmla="*/ 5196116 h 6858000"/>
              <a:gd name="connsiteX107" fmla="*/ 0 w 11189585"/>
              <a:gd name="connsiteY107" fmla="*/ 4623528 h 6858000"/>
              <a:gd name="connsiteX108" fmla="*/ 428943 w 11189585"/>
              <a:gd name="connsiteY108" fmla="*/ 4623528 h 6858000"/>
              <a:gd name="connsiteX109" fmla="*/ 759528 w 11189585"/>
              <a:gd name="connsiteY109" fmla="*/ 5196116 h 6858000"/>
              <a:gd name="connsiteX110" fmla="*/ 428943 w 11189585"/>
              <a:gd name="connsiteY110" fmla="*/ 5768704 h 6858000"/>
              <a:gd name="connsiteX111" fmla="*/ 0 w 11189585"/>
              <a:gd name="connsiteY111" fmla="*/ 5768704 h 6858000"/>
              <a:gd name="connsiteX112" fmla="*/ 4971765 w 11189585"/>
              <a:gd name="connsiteY112" fmla="*/ 4007398 h 6858000"/>
              <a:gd name="connsiteX113" fmla="*/ 5632931 w 11189585"/>
              <a:gd name="connsiteY113" fmla="*/ 4007398 h 6858000"/>
              <a:gd name="connsiteX114" fmla="*/ 5963515 w 11189585"/>
              <a:gd name="connsiteY114" fmla="*/ 4579986 h 6858000"/>
              <a:gd name="connsiteX115" fmla="*/ 5632931 w 11189585"/>
              <a:gd name="connsiteY115" fmla="*/ 5152574 h 6858000"/>
              <a:gd name="connsiteX116" fmla="*/ 4971765 w 11189585"/>
              <a:gd name="connsiteY116" fmla="*/ 5152574 h 6858000"/>
              <a:gd name="connsiteX117" fmla="*/ 4641179 w 11189585"/>
              <a:gd name="connsiteY117" fmla="*/ 4579986 h 6858000"/>
              <a:gd name="connsiteX118" fmla="*/ 2896841 w 11189585"/>
              <a:gd name="connsiteY118" fmla="*/ 4007398 h 6858000"/>
              <a:gd name="connsiteX119" fmla="*/ 3558008 w 11189585"/>
              <a:gd name="connsiteY119" fmla="*/ 4007398 h 6858000"/>
              <a:gd name="connsiteX120" fmla="*/ 3888592 w 11189585"/>
              <a:gd name="connsiteY120" fmla="*/ 4579986 h 6858000"/>
              <a:gd name="connsiteX121" fmla="*/ 3558008 w 11189585"/>
              <a:gd name="connsiteY121" fmla="*/ 5152574 h 6858000"/>
              <a:gd name="connsiteX122" fmla="*/ 2896841 w 11189585"/>
              <a:gd name="connsiteY122" fmla="*/ 5152574 h 6858000"/>
              <a:gd name="connsiteX123" fmla="*/ 2566257 w 11189585"/>
              <a:gd name="connsiteY123" fmla="*/ 4579986 h 6858000"/>
              <a:gd name="connsiteX124" fmla="*/ 806785 w 11189585"/>
              <a:gd name="connsiteY124" fmla="*/ 4007398 h 6858000"/>
              <a:gd name="connsiteX125" fmla="*/ 1467952 w 11189585"/>
              <a:gd name="connsiteY125" fmla="*/ 4007398 h 6858000"/>
              <a:gd name="connsiteX126" fmla="*/ 1798536 w 11189585"/>
              <a:gd name="connsiteY126" fmla="*/ 4579986 h 6858000"/>
              <a:gd name="connsiteX127" fmla="*/ 1467952 w 11189585"/>
              <a:gd name="connsiteY127" fmla="*/ 5152574 h 6858000"/>
              <a:gd name="connsiteX128" fmla="*/ 806785 w 11189585"/>
              <a:gd name="connsiteY128" fmla="*/ 5152574 h 6858000"/>
              <a:gd name="connsiteX129" fmla="*/ 476201 w 11189585"/>
              <a:gd name="connsiteY129" fmla="*/ 4579986 h 6858000"/>
              <a:gd name="connsiteX130" fmla="*/ 3933993 w 11189585"/>
              <a:gd name="connsiteY130" fmla="*/ 3418842 h 6858000"/>
              <a:gd name="connsiteX131" fmla="*/ 4595159 w 11189585"/>
              <a:gd name="connsiteY131" fmla="*/ 3418842 h 6858000"/>
              <a:gd name="connsiteX132" fmla="*/ 4925743 w 11189585"/>
              <a:gd name="connsiteY132" fmla="*/ 3991430 h 6858000"/>
              <a:gd name="connsiteX133" fmla="*/ 4595159 w 11189585"/>
              <a:gd name="connsiteY133" fmla="*/ 4564018 h 6858000"/>
              <a:gd name="connsiteX134" fmla="*/ 3933993 w 11189585"/>
              <a:gd name="connsiteY134" fmla="*/ 4564018 h 6858000"/>
              <a:gd name="connsiteX135" fmla="*/ 3603408 w 11189585"/>
              <a:gd name="connsiteY135" fmla="*/ 3991430 h 6858000"/>
              <a:gd name="connsiteX136" fmla="*/ 1853051 w 11189585"/>
              <a:gd name="connsiteY136" fmla="*/ 3418842 h 6858000"/>
              <a:gd name="connsiteX137" fmla="*/ 2514216 w 11189585"/>
              <a:gd name="connsiteY137" fmla="*/ 3418842 h 6858000"/>
              <a:gd name="connsiteX138" fmla="*/ 2844801 w 11189585"/>
              <a:gd name="connsiteY138" fmla="*/ 3991430 h 6858000"/>
              <a:gd name="connsiteX139" fmla="*/ 2514216 w 11189585"/>
              <a:gd name="connsiteY139" fmla="*/ 4564018 h 6858000"/>
              <a:gd name="connsiteX140" fmla="*/ 1853051 w 11189585"/>
              <a:gd name="connsiteY140" fmla="*/ 4564018 h 6858000"/>
              <a:gd name="connsiteX141" fmla="*/ 1522467 w 11189585"/>
              <a:gd name="connsiteY141" fmla="*/ 3991430 h 6858000"/>
              <a:gd name="connsiteX142" fmla="*/ 0 w 11189585"/>
              <a:gd name="connsiteY142" fmla="*/ 3418842 h 6858000"/>
              <a:gd name="connsiteX143" fmla="*/ 428943 w 11189585"/>
              <a:gd name="connsiteY143" fmla="*/ 3418842 h 6858000"/>
              <a:gd name="connsiteX144" fmla="*/ 759528 w 11189585"/>
              <a:gd name="connsiteY144" fmla="*/ 3991430 h 6858000"/>
              <a:gd name="connsiteX145" fmla="*/ 428943 w 11189585"/>
              <a:gd name="connsiteY145" fmla="*/ 4564018 h 6858000"/>
              <a:gd name="connsiteX146" fmla="*/ 0 w 11189585"/>
              <a:gd name="connsiteY146" fmla="*/ 4564018 h 6858000"/>
              <a:gd name="connsiteX147" fmla="*/ 806785 w 11189585"/>
              <a:gd name="connsiteY147" fmla="*/ 2802716 h 6858000"/>
              <a:gd name="connsiteX148" fmla="*/ 1467952 w 11189585"/>
              <a:gd name="connsiteY148" fmla="*/ 2802716 h 6858000"/>
              <a:gd name="connsiteX149" fmla="*/ 1798536 w 11189585"/>
              <a:gd name="connsiteY149" fmla="*/ 3375300 h 6858000"/>
              <a:gd name="connsiteX150" fmla="*/ 1467952 w 11189585"/>
              <a:gd name="connsiteY150" fmla="*/ 3947888 h 6858000"/>
              <a:gd name="connsiteX151" fmla="*/ 806785 w 11189585"/>
              <a:gd name="connsiteY151" fmla="*/ 3947888 h 6858000"/>
              <a:gd name="connsiteX152" fmla="*/ 476201 w 11189585"/>
              <a:gd name="connsiteY152" fmla="*/ 3375300 h 6858000"/>
              <a:gd name="connsiteX153" fmla="*/ 2896841 w 11189585"/>
              <a:gd name="connsiteY153" fmla="*/ 2802715 h 6858000"/>
              <a:gd name="connsiteX154" fmla="*/ 3558008 w 11189585"/>
              <a:gd name="connsiteY154" fmla="*/ 2802715 h 6858000"/>
              <a:gd name="connsiteX155" fmla="*/ 3888592 w 11189585"/>
              <a:gd name="connsiteY155" fmla="*/ 3375300 h 6858000"/>
              <a:gd name="connsiteX156" fmla="*/ 3558008 w 11189585"/>
              <a:gd name="connsiteY156" fmla="*/ 3947888 h 6858000"/>
              <a:gd name="connsiteX157" fmla="*/ 2896841 w 11189585"/>
              <a:gd name="connsiteY157" fmla="*/ 3947888 h 6858000"/>
              <a:gd name="connsiteX158" fmla="*/ 2566257 w 11189585"/>
              <a:gd name="connsiteY158" fmla="*/ 3375300 h 6858000"/>
              <a:gd name="connsiteX159" fmla="*/ 4971765 w 11189585"/>
              <a:gd name="connsiteY159" fmla="*/ 2802714 h 6858000"/>
              <a:gd name="connsiteX160" fmla="*/ 5632931 w 11189585"/>
              <a:gd name="connsiteY160" fmla="*/ 2802714 h 6858000"/>
              <a:gd name="connsiteX161" fmla="*/ 5963515 w 11189585"/>
              <a:gd name="connsiteY161" fmla="*/ 3375300 h 6858000"/>
              <a:gd name="connsiteX162" fmla="*/ 5632931 w 11189585"/>
              <a:gd name="connsiteY162" fmla="*/ 3947888 h 6858000"/>
              <a:gd name="connsiteX163" fmla="*/ 4971765 w 11189585"/>
              <a:gd name="connsiteY163" fmla="*/ 3947888 h 6858000"/>
              <a:gd name="connsiteX164" fmla="*/ 4641179 w 11189585"/>
              <a:gd name="connsiteY164" fmla="*/ 3375300 h 6858000"/>
              <a:gd name="connsiteX165" fmla="*/ 1853051 w 11189585"/>
              <a:gd name="connsiteY165" fmla="*/ 2214161 h 6858000"/>
              <a:gd name="connsiteX166" fmla="*/ 2514216 w 11189585"/>
              <a:gd name="connsiteY166" fmla="*/ 2214161 h 6858000"/>
              <a:gd name="connsiteX167" fmla="*/ 2844801 w 11189585"/>
              <a:gd name="connsiteY167" fmla="*/ 2786748 h 6858000"/>
              <a:gd name="connsiteX168" fmla="*/ 2514216 w 11189585"/>
              <a:gd name="connsiteY168" fmla="*/ 3359335 h 6858000"/>
              <a:gd name="connsiteX169" fmla="*/ 1853051 w 11189585"/>
              <a:gd name="connsiteY169" fmla="*/ 3359335 h 6858000"/>
              <a:gd name="connsiteX170" fmla="*/ 1522467 w 11189585"/>
              <a:gd name="connsiteY170" fmla="*/ 2786748 h 6858000"/>
              <a:gd name="connsiteX171" fmla="*/ 0 w 11189585"/>
              <a:gd name="connsiteY171" fmla="*/ 2214160 h 6858000"/>
              <a:gd name="connsiteX172" fmla="*/ 428943 w 11189585"/>
              <a:gd name="connsiteY172" fmla="*/ 2214160 h 6858000"/>
              <a:gd name="connsiteX173" fmla="*/ 759528 w 11189585"/>
              <a:gd name="connsiteY173" fmla="*/ 2786748 h 6858000"/>
              <a:gd name="connsiteX174" fmla="*/ 428943 w 11189585"/>
              <a:gd name="connsiteY174" fmla="*/ 3359335 h 6858000"/>
              <a:gd name="connsiteX175" fmla="*/ 0 w 11189585"/>
              <a:gd name="connsiteY175" fmla="*/ 3359335 h 6858000"/>
              <a:gd name="connsiteX176" fmla="*/ 3933993 w 11189585"/>
              <a:gd name="connsiteY176" fmla="*/ 2214158 h 6858000"/>
              <a:gd name="connsiteX177" fmla="*/ 4595159 w 11189585"/>
              <a:gd name="connsiteY177" fmla="*/ 2214158 h 6858000"/>
              <a:gd name="connsiteX178" fmla="*/ 4925743 w 11189585"/>
              <a:gd name="connsiteY178" fmla="*/ 2786746 h 6858000"/>
              <a:gd name="connsiteX179" fmla="*/ 4595159 w 11189585"/>
              <a:gd name="connsiteY179" fmla="*/ 3359334 h 6858000"/>
              <a:gd name="connsiteX180" fmla="*/ 3933993 w 11189585"/>
              <a:gd name="connsiteY180" fmla="*/ 3359334 h 6858000"/>
              <a:gd name="connsiteX181" fmla="*/ 3603408 w 11189585"/>
              <a:gd name="connsiteY181" fmla="*/ 2786746 h 6858000"/>
              <a:gd name="connsiteX182" fmla="*/ 806785 w 11189585"/>
              <a:gd name="connsiteY182" fmla="*/ 1598031 h 6858000"/>
              <a:gd name="connsiteX183" fmla="*/ 1467952 w 11189585"/>
              <a:gd name="connsiteY183" fmla="*/ 1598031 h 6858000"/>
              <a:gd name="connsiteX184" fmla="*/ 1798536 w 11189585"/>
              <a:gd name="connsiteY184" fmla="*/ 2170619 h 6858000"/>
              <a:gd name="connsiteX185" fmla="*/ 1467952 w 11189585"/>
              <a:gd name="connsiteY185" fmla="*/ 2743207 h 6858000"/>
              <a:gd name="connsiteX186" fmla="*/ 806785 w 11189585"/>
              <a:gd name="connsiteY186" fmla="*/ 2743207 h 6858000"/>
              <a:gd name="connsiteX187" fmla="*/ 476201 w 11189585"/>
              <a:gd name="connsiteY187" fmla="*/ 2170619 h 6858000"/>
              <a:gd name="connsiteX188" fmla="*/ 2896841 w 11189585"/>
              <a:gd name="connsiteY188" fmla="*/ 1598029 h 6858000"/>
              <a:gd name="connsiteX189" fmla="*/ 3558008 w 11189585"/>
              <a:gd name="connsiteY189" fmla="*/ 1598029 h 6858000"/>
              <a:gd name="connsiteX190" fmla="*/ 3888592 w 11189585"/>
              <a:gd name="connsiteY190" fmla="*/ 2170617 h 6858000"/>
              <a:gd name="connsiteX191" fmla="*/ 3558008 w 11189585"/>
              <a:gd name="connsiteY191" fmla="*/ 2743205 h 6858000"/>
              <a:gd name="connsiteX192" fmla="*/ 2896841 w 11189585"/>
              <a:gd name="connsiteY192" fmla="*/ 2743205 h 6858000"/>
              <a:gd name="connsiteX193" fmla="*/ 2566257 w 11189585"/>
              <a:gd name="connsiteY193" fmla="*/ 2170617 h 6858000"/>
              <a:gd name="connsiteX194" fmla="*/ 1853051 w 11189585"/>
              <a:gd name="connsiteY194" fmla="*/ 1009474 h 6858000"/>
              <a:gd name="connsiteX195" fmla="*/ 2514216 w 11189585"/>
              <a:gd name="connsiteY195" fmla="*/ 1009474 h 6858000"/>
              <a:gd name="connsiteX196" fmla="*/ 2844801 w 11189585"/>
              <a:gd name="connsiteY196" fmla="*/ 1582063 h 6858000"/>
              <a:gd name="connsiteX197" fmla="*/ 2514216 w 11189585"/>
              <a:gd name="connsiteY197" fmla="*/ 2154650 h 6858000"/>
              <a:gd name="connsiteX198" fmla="*/ 1853051 w 11189585"/>
              <a:gd name="connsiteY198" fmla="*/ 2154650 h 6858000"/>
              <a:gd name="connsiteX199" fmla="*/ 1522467 w 11189585"/>
              <a:gd name="connsiteY199" fmla="*/ 1582063 h 6858000"/>
              <a:gd name="connsiteX200" fmla="*/ 0 w 11189585"/>
              <a:gd name="connsiteY200" fmla="*/ 1009473 h 6858000"/>
              <a:gd name="connsiteX201" fmla="*/ 428943 w 11189585"/>
              <a:gd name="connsiteY201" fmla="*/ 1009473 h 6858000"/>
              <a:gd name="connsiteX202" fmla="*/ 759528 w 11189585"/>
              <a:gd name="connsiteY202" fmla="*/ 1582061 h 6858000"/>
              <a:gd name="connsiteX203" fmla="*/ 428943 w 11189585"/>
              <a:gd name="connsiteY203" fmla="*/ 2154649 h 6858000"/>
              <a:gd name="connsiteX204" fmla="*/ 0 w 11189585"/>
              <a:gd name="connsiteY204" fmla="*/ 2154649 h 6858000"/>
              <a:gd name="connsiteX205" fmla="*/ 3933993 w 11189585"/>
              <a:gd name="connsiteY205" fmla="*/ 1009472 h 6858000"/>
              <a:gd name="connsiteX206" fmla="*/ 4595159 w 11189585"/>
              <a:gd name="connsiteY206" fmla="*/ 1009472 h 6858000"/>
              <a:gd name="connsiteX207" fmla="*/ 4925743 w 11189585"/>
              <a:gd name="connsiteY207" fmla="*/ 1582060 h 6858000"/>
              <a:gd name="connsiteX208" fmla="*/ 4595159 w 11189585"/>
              <a:gd name="connsiteY208" fmla="*/ 2154648 h 6858000"/>
              <a:gd name="connsiteX209" fmla="*/ 3933993 w 11189585"/>
              <a:gd name="connsiteY209" fmla="*/ 2154648 h 6858000"/>
              <a:gd name="connsiteX210" fmla="*/ 3603408 w 11189585"/>
              <a:gd name="connsiteY210" fmla="*/ 1582060 h 6858000"/>
              <a:gd name="connsiteX211" fmla="*/ 806785 w 11189585"/>
              <a:gd name="connsiteY211" fmla="*/ 393344 h 6858000"/>
              <a:gd name="connsiteX212" fmla="*/ 1467952 w 11189585"/>
              <a:gd name="connsiteY212" fmla="*/ 393344 h 6858000"/>
              <a:gd name="connsiteX213" fmla="*/ 1798536 w 11189585"/>
              <a:gd name="connsiteY213" fmla="*/ 965932 h 6858000"/>
              <a:gd name="connsiteX214" fmla="*/ 1467952 w 11189585"/>
              <a:gd name="connsiteY214" fmla="*/ 1538520 h 6858000"/>
              <a:gd name="connsiteX215" fmla="*/ 806785 w 11189585"/>
              <a:gd name="connsiteY215" fmla="*/ 1538520 h 6858000"/>
              <a:gd name="connsiteX216" fmla="*/ 476201 w 11189585"/>
              <a:gd name="connsiteY216" fmla="*/ 965932 h 6858000"/>
              <a:gd name="connsiteX217" fmla="*/ 2691839 w 11189585"/>
              <a:gd name="connsiteY217" fmla="*/ 0 h 6858000"/>
              <a:gd name="connsiteX218" fmla="*/ 3748497 w 11189585"/>
              <a:gd name="connsiteY218" fmla="*/ 0 h 6858000"/>
              <a:gd name="connsiteX219" fmla="*/ 3550751 w 11189585"/>
              <a:gd name="connsiteY219" fmla="*/ 342505 h 6858000"/>
              <a:gd name="connsiteX220" fmla="*/ 2889584 w 11189585"/>
              <a:gd name="connsiteY220" fmla="*/ 342505 h 6858000"/>
              <a:gd name="connsiteX221" fmla="*/ 1740346 w 11189585"/>
              <a:gd name="connsiteY221" fmla="*/ 0 h 6858000"/>
              <a:gd name="connsiteX222" fmla="*/ 2626922 w 11189585"/>
              <a:gd name="connsiteY222" fmla="*/ 0 h 6858000"/>
              <a:gd name="connsiteX223" fmla="*/ 2844801 w 11189585"/>
              <a:gd name="connsiteY223" fmla="*/ 377376 h 6858000"/>
              <a:gd name="connsiteX224" fmla="*/ 2514216 w 11189585"/>
              <a:gd name="connsiteY224" fmla="*/ 949964 h 6858000"/>
              <a:gd name="connsiteX225" fmla="*/ 1853051 w 11189585"/>
              <a:gd name="connsiteY225" fmla="*/ 949964 h 6858000"/>
              <a:gd name="connsiteX226" fmla="*/ 1522467 w 11189585"/>
              <a:gd name="connsiteY226" fmla="*/ 377376 h 6858000"/>
              <a:gd name="connsiteX227" fmla="*/ 609040 w 11189585"/>
              <a:gd name="connsiteY227" fmla="*/ 0 h 6858000"/>
              <a:gd name="connsiteX228" fmla="*/ 1665693 w 11189585"/>
              <a:gd name="connsiteY228" fmla="*/ 0 h 6858000"/>
              <a:gd name="connsiteX229" fmla="*/ 1467950 w 11189585"/>
              <a:gd name="connsiteY229" fmla="*/ 342500 h 6858000"/>
              <a:gd name="connsiteX230" fmla="*/ 806783 w 11189585"/>
              <a:gd name="connsiteY230" fmla="*/ 342500 h 6858000"/>
              <a:gd name="connsiteX231" fmla="*/ 0 w 11189585"/>
              <a:gd name="connsiteY231" fmla="*/ 0 h 6858000"/>
              <a:gd name="connsiteX232" fmla="*/ 541650 w 11189585"/>
              <a:gd name="connsiteY232" fmla="*/ 0 h 6858000"/>
              <a:gd name="connsiteX233" fmla="*/ 759528 w 11189585"/>
              <a:gd name="connsiteY233" fmla="*/ 377375 h 6858000"/>
              <a:gd name="connsiteX234" fmla="*/ 428943 w 11189585"/>
              <a:gd name="connsiteY234" fmla="*/ 949963 h 6858000"/>
              <a:gd name="connsiteX235" fmla="*/ 0 w 11189585"/>
              <a:gd name="connsiteY235" fmla="*/ 9499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189585" h="6858000">
                <a:moveTo>
                  <a:pt x="9160372" y="6416766"/>
                </a:moveTo>
                <a:lnTo>
                  <a:pt x="9821540" y="6416766"/>
                </a:lnTo>
                <a:lnTo>
                  <a:pt x="10076287" y="6858000"/>
                </a:lnTo>
                <a:lnTo>
                  <a:pt x="8905625" y="6858000"/>
                </a:lnTo>
                <a:close/>
                <a:moveTo>
                  <a:pt x="7063058" y="6416766"/>
                </a:moveTo>
                <a:lnTo>
                  <a:pt x="7724225" y="6416766"/>
                </a:lnTo>
                <a:lnTo>
                  <a:pt x="7978972" y="6858000"/>
                </a:lnTo>
                <a:lnTo>
                  <a:pt x="6808311" y="6858000"/>
                </a:lnTo>
                <a:close/>
                <a:moveTo>
                  <a:pt x="4971765" y="6416766"/>
                </a:moveTo>
                <a:lnTo>
                  <a:pt x="5632931" y="6416766"/>
                </a:lnTo>
                <a:lnTo>
                  <a:pt x="5887678" y="6858000"/>
                </a:lnTo>
                <a:lnTo>
                  <a:pt x="4717017" y="6858000"/>
                </a:lnTo>
                <a:close/>
                <a:moveTo>
                  <a:pt x="2896841" y="6416766"/>
                </a:moveTo>
                <a:lnTo>
                  <a:pt x="3558008" y="6416766"/>
                </a:lnTo>
                <a:lnTo>
                  <a:pt x="3812755" y="6858000"/>
                </a:lnTo>
                <a:lnTo>
                  <a:pt x="2642095" y="6858000"/>
                </a:lnTo>
                <a:close/>
                <a:moveTo>
                  <a:pt x="806785" y="6416766"/>
                </a:moveTo>
                <a:lnTo>
                  <a:pt x="1467952" y="6416766"/>
                </a:lnTo>
                <a:lnTo>
                  <a:pt x="1722699" y="6858000"/>
                </a:lnTo>
                <a:lnTo>
                  <a:pt x="552039" y="6858000"/>
                </a:lnTo>
                <a:close/>
                <a:moveTo>
                  <a:pt x="10197833" y="5828212"/>
                </a:moveTo>
                <a:lnTo>
                  <a:pt x="10859001" y="5828212"/>
                </a:lnTo>
                <a:lnTo>
                  <a:pt x="11189585" y="6400800"/>
                </a:lnTo>
                <a:lnTo>
                  <a:pt x="10925620" y="6858000"/>
                </a:lnTo>
                <a:lnTo>
                  <a:pt x="10131214" y="6858000"/>
                </a:lnTo>
                <a:lnTo>
                  <a:pt x="9867249" y="6400800"/>
                </a:lnTo>
                <a:close/>
                <a:moveTo>
                  <a:pt x="8111822" y="5828212"/>
                </a:moveTo>
                <a:lnTo>
                  <a:pt x="8772989" y="5828212"/>
                </a:lnTo>
                <a:lnTo>
                  <a:pt x="9103573" y="6400800"/>
                </a:lnTo>
                <a:lnTo>
                  <a:pt x="8839608" y="6858000"/>
                </a:lnTo>
                <a:lnTo>
                  <a:pt x="8045203" y="6858000"/>
                </a:lnTo>
                <a:lnTo>
                  <a:pt x="7781237" y="6400800"/>
                </a:lnTo>
                <a:close/>
                <a:moveTo>
                  <a:pt x="6025810" y="5828212"/>
                </a:moveTo>
                <a:lnTo>
                  <a:pt x="6686977" y="5828212"/>
                </a:lnTo>
                <a:lnTo>
                  <a:pt x="7017561" y="6400800"/>
                </a:lnTo>
                <a:lnTo>
                  <a:pt x="6753597" y="6858000"/>
                </a:lnTo>
                <a:lnTo>
                  <a:pt x="5959191" y="6858000"/>
                </a:lnTo>
                <a:lnTo>
                  <a:pt x="5695225" y="6400800"/>
                </a:lnTo>
                <a:close/>
                <a:moveTo>
                  <a:pt x="3939799" y="5828212"/>
                </a:moveTo>
                <a:lnTo>
                  <a:pt x="4600965" y="5828212"/>
                </a:lnTo>
                <a:lnTo>
                  <a:pt x="4931549" y="6400800"/>
                </a:lnTo>
                <a:lnTo>
                  <a:pt x="4667585" y="6858000"/>
                </a:lnTo>
                <a:lnTo>
                  <a:pt x="3873180" y="6858000"/>
                </a:lnTo>
                <a:lnTo>
                  <a:pt x="3609214" y="6400800"/>
                </a:lnTo>
                <a:close/>
                <a:moveTo>
                  <a:pt x="1853788" y="5828212"/>
                </a:moveTo>
                <a:lnTo>
                  <a:pt x="2514954" y="5828212"/>
                </a:lnTo>
                <a:lnTo>
                  <a:pt x="2845539" y="6400800"/>
                </a:lnTo>
                <a:lnTo>
                  <a:pt x="2581574" y="6858000"/>
                </a:lnTo>
                <a:lnTo>
                  <a:pt x="1787169" y="6858000"/>
                </a:lnTo>
                <a:lnTo>
                  <a:pt x="1523204" y="6400800"/>
                </a:lnTo>
                <a:close/>
                <a:moveTo>
                  <a:pt x="7063058" y="5212082"/>
                </a:moveTo>
                <a:lnTo>
                  <a:pt x="7724225" y="5212082"/>
                </a:lnTo>
                <a:lnTo>
                  <a:pt x="8054809" y="5784670"/>
                </a:lnTo>
                <a:lnTo>
                  <a:pt x="7724225" y="6357258"/>
                </a:lnTo>
                <a:lnTo>
                  <a:pt x="7063058" y="6357258"/>
                </a:lnTo>
                <a:lnTo>
                  <a:pt x="6732473" y="5784670"/>
                </a:lnTo>
                <a:close/>
                <a:moveTo>
                  <a:pt x="4971765" y="5212082"/>
                </a:moveTo>
                <a:lnTo>
                  <a:pt x="5632931" y="5212082"/>
                </a:lnTo>
                <a:lnTo>
                  <a:pt x="5963515" y="5784670"/>
                </a:lnTo>
                <a:lnTo>
                  <a:pt x="5632931" y="6357258"/>
                </a:lnTo>
                <a:lnTo>
                  <a:pt x="4971765" y="6357258"/>
                </a:lnTo>
                <a:lnTo>
                  <a:pt x="4641179" y="5784670"/>
                </a:lnTo>
                <a:close/>
                <a:moveTo>
                  <a:pt x="2896841" y="5212082"/>
                </a:moveTo>
                <a:lnTo>
                  <a:pt x="3558008" y="5212082"/>
                </a:lnTo>
                <a:lnTo>
                  <a:pt x="3888592" y="5784670"/>
                </a:lnTo>
                <a:lnTo>
                  <a:pt x="3558008" y="6357258"/>
                </a:lnTo>
                <a:lnTo>
                  <a:pt x="2896841" y="6357258"/>
                </a:lnTo>
                <a:lnTo>
                  <a:pt x="2566257" y="5784670"/>
                </a:lnTo>
                <a:close/>
                <a:moveTo>
                  <a:pt x="806785" y="5212082"/>
                </a:moveTo>
                <a:lnTo>
                  <a:pt x="1467952" y="5212082"/>
                </a:lnTo>
                <a:lnTo>
                  <a:pt x="1798536" y="5784670"/>
                </a:lnTo>
                <a:lnTo>
                  <a:pt x="1467952" y="6357258"/>
                </a:lnTo>
                <a:lnTo>
                  <a:pt x="806785" y="6357258"/>
                </a:lnTo>
                <a:lnTo>
                  <a:pt x="786652" y="6322386"/>
                </a:lnTo>
                <a:lnTo>
                  <a:pt x="714255" y="6322386"/>
                </a:lnTo>
                <a:lnTo>
                  <a:pt x="759528" y="6400800"/>
                </a:lnTo>
                <a:lnTo>
                  <a:pt x="495563" y="6858000"/>
                </a:lnTo>
                <a:lnTo>
                  <a:pt x="0" y="6858000"/>
                </a:lnTo>
                <a:lnTo>
                  <a:pt x="0" y="5828212"/>
                </a:lnTo>
                <a:lnTo>
                  <a:pt x="428943" y="5828212"/>
                </a:lnTo>
                <a:lnTo>
                  <a:pt x="681690" y="6265982"/>
                </a:lnTo>
                <a:lnTo>
                  <a:pt x="681690" y="6140587"/>
                </a:lnTo>
                <a:lnTo>
                  <a:pt x="476201" y="5784670"/>
                </a:lnTo>
                <a:close/>
                <a:moveTo>
                  <a:pt x="8111822" y="4623528"/>
                </a:moveTo>
                <a:lnTo>
                  <a:pt x="8772989" y="4623528"/>
                </a:lnTo>
                <a:lnTo>
                  <a:pt x="9103573" y="5196116"/>
                </a:lnTo>
                <a:lnTo>
                  <a:pt x="8772989" y="5768704"/>
                </a:lnTo>
                <a:lnTo>
                  <a:pt x="8111822" y="5768704"/>
                </a:lnTo>
                <a:lnTo>
                  <a:pt x="7781237" y="5196116"/>
                </a:lnTo>
                <a:close/>
                <a:moveTo>
                  <a:pt x="6025810" y="4623528"/>
                </a:moveTo>
                <a:lnTo>
                  <a:pt x="6686977" y="4623528"/>
                </a:lnTo>
                <a:lnTo>
                  <a:pt x="7017561" y="5196116"/>
                </a:lnTo>
                <a:lnTo>
                  <a:pt x="6686977" y="5768704"/>
                </a:lnTo>
                <a:lnTo>
                  <a:pt x="6025810" y="5768704"/>
                </a:lnTo>
                <a:lnTo>
                  <a:pt x="5695225" y="5196116"/>
                </a:lnTo>
                <a:close/>
                <a:moveTo>
                  <a:pt x="3939799" y="4623528"/>
                </a:moveTo>
                <a:lnTo>
                  <a:pt x="4600965" y="4623528"/>
                </a:lnTo>
                <a:lnTo>
                  <a:pt x="4931549" y="5196116"/>
                </a:lnTo>
                <a:lnTo>
                  <a:pt x="4600965" y="5768704"/>
                </a:lnTo>
                <a:lnTo>
                  <a:pt x="3939799" y="5768704"/>
                </a:lnTo>
                <a:lnTo>
                  <a:pt x="3609214" y="5196116"/>
                </a:lnTo>
                <a:close/>
                <a:moveTo>
                  <a:pt x="1853788" y="4623528"/>
                </a:moveTo>
                <a:lnTo>
                  <a:pt x="2514954" y="4623528"/>
                </a:lnTo>
                <a:lnTo>
                  <a:pt x="2845539" y="5196116"/>
                </a:lnTo>
                <a:lnTo>
                  <a:pt x="2514954" y="5768704"/>
                </a:lnTo>
                <a:lnTo>
                  <a:pt x="1853788" y="5768704"/>
                </a:lnTo>
                <a:lnTo>
                  <a:pt x="1523204" y="5196116"/>
                </a:lnTo>
                <a:close/>
                <a:moveTo>
                  <a:pt x="0" y="4623528"/>
                </a:moveTo>
                <a:lnTo>
                  <a:pt x="428943" y="4623528"/>
                </a:lnTo>
                <a:lnTo>
                  <a:pt x="759528" y="5196116"/>
                </a:lnTo>
                <a:lnTo>
                  <a:pt x="428943" y="5768704"/>
                </a:lnTo>
                <a:lnTo>
                  <a:pt x="0" y="5768704"/>
                </a:lnTo>
                <a:close/>
                <a:moveTo>
                  <a:pt x="4971765" y="4007398"/>
                </a:moveTo>
                <a:lnTo>
                  <a:pt x="5632931" y="4007398"/>
                </a:lnTo>
                <a:lnTo>
                  <a:pt x="5963515" y="4579986"/>
                </a:lnTo>
                <a:lnTo>
                  <a:pt x="5632931" y="5152574"/>
                </a:lnTo>
                <a:lnTo>
                  <a:pt x="4971765" y="5152574"/>
                </a:lnTo>
                <a:lnTo>
                  <a:pt x="4641179" y="4579986"/>
                </a:lnTo>
                <a:close/>
                <a:moveTo>
                  <a:pt x="2896841" y="4007398"/>
                </a:moveTo>
                <a:lnTo>
                  <a:pt x="3558008" y="4007398"/>
                </a:lnTo>
                <a:lnTo>
                  <a:pt x="3888592" y="4579986"/>
                </a:lnTo>
                <a:lnTo>
                  <a:pt x="3558008" y="5152574"/>
                </a:lnTo>
                <a:lnTo>
                  <a:pt x="2896841" y="5152574"/>
                </a:lnTo>
                <a:lnTo>
                  <a:pt x="2566257" y="4579986"/>
                </a:lnTo>
                <a:close/>
                <a:moveTo>
                  <a:pt x="806785" y="4007398"/>
                </a:moveTo>
                <a:lnTo>
                  <a:pt x="1467952" y="4007398"/>
                </a:lnTo>
                <a:lnTo>
                  <a:pt x="1798536" y="4579986"/>
                </a:lnTo>
                <a:lnTo>
                  <a:pt x="1467952" y="5152574"/>
                </a:lnTo>
                <a:lnTo>
                  <a:pt x="806785" y="5152574"/>
                </a:lnTo>
                <a:lnTo>
                  <a:pt x="476201" y="4579986"/>
                </a:lnTo>
                <a:close/>
                <a:moveTo>
                  <a:pt x="3933993" y="3418842"/>
                </a:moveTo>
                <a:lnTo>
                  <a:pt x="4595159" y="3418842"/>
                </a:lnTo>
                <a:lnTo>
                  <a:pt x="4925743" y="3991430"/>
                </a:lnTo>
                <a:lnTo>
                  <a:pt x="4595159" y="4564018"/>
                </a:lnTo>
                <a:lnTo>
                  <a:pt x="3933993" y="4564018"/>
                </a:lnTo>
                <a:lnTo>
                  <a:pt x="3603408" y="3991430"/>
                </a:lnTo>
                <a:close/>
                <a:moveTo>
                  <a:pt x="1853051" y="3418842"/>
                </a:moveTo>
                <a:lnTo>
                  <a:pt x="2514216" y="3418842"/>
                </a:lnTo>
                <a:lnTo>
                  <a:pt x="2844801" y="3991430"/>
                </a:lnTo>
                <a:lnTo>
                  <a:pt x="2514216" y="4564018"/>
                </a:lnTo>
                <a:lnTo>
                  <a:pt x="1853051" y="4564018"/>
                </a:lnTo>
                <a:lnTo>
                  <a:pt x="1522467" y="3991430"/>
                </a:lnTo>
                <a:close/>
                <a:moveTo>
                  <a:pt x="0" y="3418842"/>
                </a:moveTo>
                <a:lnTo>
                  <a:pt x="428943" y="3418842"/>
                </a:lnTo>
                <a:lnTo>
                  <a:pt x="759528" y="3991430"/>
                </a:lnTo>
                <a:lnTo>
                  <a:pt x="428943" y="4564018"/>
                </a:lnTo>
                <a:lnTo>
                  <a:pt x="0" y="4564018"/>
                </a:lnTo>
                <a:close/>
                <a:moveTo>
                  <a:pt x="806785" y="2802716"/>
                </a:moveTo>
                <a:lnTo>
                  <a:pt x="1467952" y="2802716"/>
                </a:lnTo>
                <a:lnTo>
                  <a:pt x="1798536" y="3375300"/>
                </a:lnTo>
                <a:lnTo>
                  <a:pt x="1467952" y="3947888"/>
                </a:lnTo>
                <a:lnTo>
                  <a:pt x="806785" y="3947888"/>
                </a:lnTo>
                <a:lnTo>
                  <a:pt x="476201" y="3375300"/>
                </a:lnTo>
                <a:close/>
                <a:moveTo>
                  <a:pt x="2896841" y="2802715"/>
                </a:moveTo>
                <a:lnTo>
                  <a:pt x="3558008" y="2802715"/>
                </a:lnTo>
                <a:lnTo>
                  <a:pt x="3888592" y="3375300"/>
                </a:lnTo>
                <a:lnTo>
                  <a:pt x="3558008" y="3947888"/>
                </a:lnTo>
                <a:lnTo>
                  <a:pt x="2896841" y="3947888"/>
                </a:lnTo>
                <a:lnTo>
                  <a:pt x="2566257" y="3375300"/>
                </a:lnTo>
                <a:close/>
                <a:moveTo>
                  <a:pt x="4971765" y="2802714"/>
                </a:moveTo>
                <a:lnTo>
                  <a:pt x="5632931" y="2802714"/>
                </a:lnTo>
                <a:lnTo>
                  <a:pt x="5963515" y="3375300"/>
                </a:lnTo>
                <a:lnTo>
                  <a:pt x="5632931" y="3947888"/>
                </a:lnTo>
                <a:lnTo>
                  <a:pt x="4971765" y="3947888"/>
                </a:lnTo>
                <a:lnTo>
                  <a:pt x="4641179" y="3375300"/>
                </a:lnTo>
                <a:close/>
                <a:moveTo>
                  <a:pt x="1853051" y="2214161"/>
                </a:moveTo>
                <a:lnTo>
                  <a:pt x="2514216" y="2214161"/>
                </a:lnTo>
                <a:lnTo>
                  <a:pt x="2844801" y="2786748"/>
                </a:lnTo>
                <a:lnTo>
                  <a:pt x="2514216" y="3359335"/>
                </a:lnTo>
                <a:lnTo>
                  <a:pt x="1853051" y="3359335"/>
                </a:lnTo>
                <a:lnTo>
                  <a:pt x="1522467" y="2786748"/>
                </a:lnTo>
                <a:close/>
                <a:moveTo>
                  <a:pt x="0" y="2214160"/>
                </a:moveTo>
                <a:lnTo>
                  <a:pt x="428943" y="2214160"/>
                </a:lnTo>
                <a:lnTo>
                  <a:pt x="759528" y="2786748"/>
                </a:lnTo>
                <a:lnTo>
                  <a:pt x="428943" y="3359335"/>
                </a:lnTo>
                <a:lnTo>
                  <a:pt x="0" y="3359335"/>
                </a:lnTo>
                <a:close/>
                <a:moveTo>
                  <a:pt x="3933993" y="2214158"/>
                </a:moveTo>
                <a:lnTo>
                  <a:pt x="4595159" y="2214158"/>
                </a:lnTo>
                <a:lnTo>
                  <a:pt x="4925743" y="2786746"/>
                </a:lnTo>
                <a:lnTo>
                  <a:pt x="4595159" y="3359334"/>
                </a:lnTo>
                <a:lnTo>
                  <a:pt x="3933993" y="3359334"/>
                </a:lnTo>
                <a:lnTo>
                  <a:pt x="3603408" y="2786746"/>
                </a:lnTo>
                <a:close/>
                <a:moveTo>
                  <a:pt x="806785" y="1598031"/>
                </a:moveTo>
                <a:lnTo>
                  <a:pt x="1467952" y="1598031"/>
                </a:lnTo>
                <a:lnTo>
                  <a:pt x="1798536" y="2170619"/>
                </a:lnTo>
                <a:lnTo>
                  <a:pt x="1467952" y="2743207"/>
                </a:lnTo>
                <a:lnTo>
                  <a:pt x="806785" y="2743207"/>
                </a:lnTo>
                <a:lnTo>
                  <a:pt x="476201" y="2170619"/>
                </a:lnTo>
                <a:close/>
                <a:moveTo>
                  <a:pt x="2896841" y="1598029"/>
                </a:moveTo>
                <a:lnTo>
                  <a:pt x="3558008" y="1598029"/>
                </a:lnTo>
                <a:lnTo>
                  <a:pt x="3888592" y="2170617"/>
                </a:lnTo>
                <a:lnTo>
                  <a:pt x="3558008" y="2743205"/>
                </a:lnTo>
                <a:lnTo>
                  <a:pt x="2896841" y="2743205"/>
                </a:lnTo>
                <a:lnTo>
                  <a:pt x="2566257" y="2170617"/>
                </a:lnTo>
                <a:close/>
                <a:moveTo>
                  <a:pt x="1853051" y="1009474"/>
                </a:moveTo>
                <a:lnTo>
                  <a:pt x="2514216" y="1009474"/>
                </a:lnTo>
                <a:lnTo>
                  <a:pt x="2844801" y="1582063"/>
                </a:lnTo>
                <a:lnTo>
                  <a:pt x="2514216" y="2154650"/>
                </a:lnTo>
                <a:lnTo>
                  <a:pt x="1853051" y="2154650"/>
                </a:lnTo>
                <a:lnTo>
                  <a:pt x="1522467" y="1582063"/>
                </a:lnTo>
                <a:close/>
                <a:moveTo>
                  <a:pt x="0" y="1009473"/>
                </a:moveTo>
                <a:lnTo>
                  <a:pt x="428943" y="1009473"/>
                </a:lnTo>
                <a:lnTo>
                  <a:pt x="759528" y="1582061"/>
                </a:lnTo>
                <a:lnTo>
                  <a:pt x="428943" y="2154649"/>
                </a:lnTo>
                <a:lnTo>
                  <a:pt x="0" y="2154649"/>
                </a:lnTo>
                <a:close/>
                <a:moveTo>
                  <a:pt x="3933993" y="1009472"/>
                </a:moveTo>
                <a:lnTo>
                  <a:pt x="4595159" y="1009472"/>
                </a:lnTo>
                <a:lnTo>
                  <a:pt x="4925743" y="1582060"/>
                </a:lnTo>
                <a:lnTo>
                  <a:pt x="4595159" y="2154648"/>
                </a:lnTo>
                <a:lnTo>
                  <a:pt x="3933993" y="2154648"/>
                </a:lnTo>
                <a:lnTo>
                  <a:pt x="3603408" y="1582060"/>
                </a:lnTo>
                <a:close/>
                <a:moveTo>
                  <a:pt x="806785" y="393344"/>
                </a:moveTo>
                <a:lnTo>
                  <a:pt x="1467952" y="393344"/>
                </a:lnTo>
                <a:lnTo>
                  <a:pt x="1798536" y="965932"/>
                </a:lnTo>
                <a:lnTo>
                  <a:pt x="1467952" y="1538520"/>
                </a:lnTo>
                <a:lnTo>
                  <a:pt x="806785" y="1538520"/>
                </a:lnTo>
                <a:lnTo>
                  <a:pt x="476201" y="965932"/>
                </a:lnTo>
                <a:close/>
                <a:moveTo>
                  <a:pt x="2691839" y="0"/>
                </a:moveTo>
                <a:lnTo>
                  <a:pt x="3748497" y="0"/>
                </a:lnTo>
                <a:lnTo>
                  <a:pt x="3550751" y="342505"/>
                </a:lnTo>
                <a:lnTo>
                  <a:pt x="2889584" y="342505"/>
                </a:lnTo>
                <a:close/>
                <a:moveTo>
                  <a:pt x="1740346" y="0"/>
                </a:moveTo>
                <a:lnTo>
                  <a:pt x="2626922" y="0"/>
                </a:lnTo>
                <a:lnTo>
                  <a:pt x="2844801" y="377376"/>
                </a:lnTo>
                <a:lnTo>
                  <a:pt x="2514216" y="949964"/>
                </a:lnTo>
                <a:lnTo>
                  <a:pt x="1853051" y="949964"/>
                </a:lnTo>
                <a:lnTo>
                  <a:pt x="1522467" y="377376"/>
                </a:lnTo>
                <a:close/>
                <a:moveTo>
                  <a:pt x="609040" y="0"/>
                </a:moveTo>
                <a:lnTo>
                  <a:pt x="1665693" y="0"/>
                </a:lnTo>
                <a:lnTo>
                  <a:pt x="1467950" y="342500"/>
                </a:lnTo>
                <a:lnTo>
                  <a:pt x="806783" y="342500"/>
                </a:lnTo>
                <a:close/>
                <a:moveTo>
                  <a:pt x="0" y="0"/>
                </a:moveTo>
                <a:lnTo>
                  <a:pt x="541650" y="0"/>
                </a:lnTo>
                <a:lnTo>
                  <a:pt x="759528" y="377375"/>
                </a:lnTo>
                <a:lnTo>
                  <a:pt x="428943" y="949963"/>
                </a:lnTo>
                <a:lnTo>
                  <a:pt x="0" y="94996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2104573" y="0"/>
            <a:ext cx="13373066" cy="13737956"/>
          </a:xfrm>
          <a:custGeom>
            <a:avLst/>
            <a:gdLst>
              <a:gd name="connsiteX0" fmla="*/ 2011179 w 6686533"/>
              <a:gd name="connsiteY0" fmla="*/ 1261739 h 6868978"/>
              <a:gd name="connsiteX1" fmla="*/ 2416630 w 6686533"/>
              <a:gd name="connsiteY1" fmla="*/ 1964003 h 6868978"/>
              <a:gd name="connsiteX2" fmla="*/ 2011179 w 6686533"/>
              <a:gd name="connsiteY2" fmla="*/ 2666265 h 6868978"/>
              <a:gd name="connsiteX3" fmla="*/ 1621807 w 6686533"/>
              <a:gd name="connsiteY3" fmla="*/ 3354502 h 6868978"/>
              <a:gd name="connsiteX4" fmla="*/ 1216356 w 6686533"/>
              <a:gd name="connsiteY4" fmla="*/ 4056764 h 6868978"/>
              <a:gd name="connsiteX5" fmla="*/ 405452 w 6686533"/>
              <a:gd name="connsiteY5" fmla="*/ 4056764 h 6868978"/>
              <a:gd name="connsiteX6" fmla="*/ 0 w 6686533"/>
              <a:gd name="connsiteY6" fmla="*/ 3354502 h 6868978"/>
              <a:gd name="connsiteX7" fmla="*/ 405452 w 6686533"/>
              <a:gd name="connsiteY7" fmla="*/ 2652239 h 6868978"/>
              <a:gd name="connsiteX8" fmla="*/ 794824 w 6686533"/>
              <a:gd name="connsiteY8" fmla="*/ 1964003 h 6868978"/>
              <a:gd name="connsiteX9" fmla="*/ 1200276 w 6686533"/>
              <a:gd name="connsiteY9" fmla="*/ 1261740 h 6868978"/>
              <a:gd name="connsiteX10" fmla="*/ 5690108 w 6686533"/>
              <a:gd name="connsiteY10" fmla="*/ 0 h 6868978"/>
              <a:gd name="connsiteX11" fmla="*/ 6686533 w 6686533"/>
              <a:gd name="connsiteY11" fmla="*/ 1725864 h 6868978"/>
              <a:gd name="connsiteX12" fmla="*/ 5690108 w 6686533"/>
              <a:gd name="connsiteY12" fmla="*/ 3451724 h 6868978"/>
              <a:gd name="connsiteX13" fmla="*/ 4733196 w 6686533"/>
              <a:gd name="connsiteY13" fmla="*/ 5143116 h 6868978"/>
              <a:gd name="connsiteX14" fmla="*/ 3736770 w 6686533"/>
              <a:gd name="connsiteY14" fmla="*/ 6868978 h 6868978"/>
              <a:gd name="connsiteX15" fmla="*/ 1743914 w 6686533"/>
              <a:gd name="connsiteY15" fmla="*/ 6868978 h 6868978"/>
              <a:gd name="connsiteX16" fmla="*/ 747486 w 6686533"/>
              <a:gd name="connsiteY16" fmla="*/ 5143116 h 6868978"/>
              <a:gd name="connsiteX17" fmla="*/ 1743914 w 6686533"/>
              <a:gd name="connsiteY17" fmla="*/ 3417254 h 6868978"/>
              <a:gd name="connsiteX18" fmla="*/ 2700826 w 6686533"/>
              <a:gd name="connsiteY18" fmla="*/ 1725864 h 6868978"/>
              <a:gd name="connsiteX19" fmla="*/ 3697254 w 6686533"/>
              <a:gd name="connsiteY19" fmla="*/ 2 h 68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86533" h="6868978">
                <a:moveTo>
                  <a:pt x="2011179" y="1261739"/>
                </a:moveTo>
                <a:lnTo>
                  <a:pt x="2416630" y="1964003"/>
                </a:lnTo>
                <a:lnTo>
                  <a:pt x="2011179" y="2666265"/>
                </a:lnTo>
                <a:lnTo>
                  <a:pt x="1621807" y="3354502"/>
                </a:lnTo>
                <a:lnTo>
                  <a:pt x="1216356" y="4056764"/>
                </a:lnTo>
                <a:lnTo>
                  <a:pt x="405452" y="4056764"/>
                </a:lnTo>
                <a:lnTo>
                  <a:pt x="0" y="3354502"/>
                </a:lnTo>
                <a:lnTo>
                  <a:pt x="405452" y="2652239"/>
                </a:lnTo>
                <a:lnTo>
                  <a:pt x="794824" y="1964003"/>
                </a:lnTo>
                <a:lnTo>
                  <a:pt x="1200276" y="1261740"/>
                </a:lnTo>
                <a:close/>
                <a:moveTo>
                  <a:pt x="5690108" y="0"/>
                </a:moveTo>
                <a:lnTo>
                  <a:pt x="6686533" y="1725864"/>
                </a:lnTo>
                <a:lnTo>
                  <a:pt x="5690108" y="3451724"/>
                </a:lnTo>
                <a:lnTo>
                  <a:pt x="4733196" y="5143116"/>
                </a:lnTo>
                <a:lnTo>
                  <a:pt x="3736770" y="6868978"/>
                </a:lnTo>
                <a:lnTo>
                  <a:pt x="1743914" y="6868978"/>
                </a:lnTo>
                <a:lnTo>
                  <a:pt x="747486" y="5143116"/>
                </a:lnTo>
                <a:lnTo>
                  <a:pt x="1743914" y="3417254"/>
                </a:lnTo>
                <a:lnTo>
                  <a:pt x="2700826" y="1725864"/>
                </a:lnTo>
                <a:lnTo>
                  <a:pt x="3697254" y="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13581167" y="2514601"/>
            <a:ext cx="7373834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421409" y="692331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7367807" y="523599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7367807" y="8632338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13231579" y="523599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 hasCustomPrompt="1"/>
          </p:nvPr>
        </p:nvSpPr>
        <p:spPr>
          <a:xfrm>
            <a:off x="13246093" y="8632338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8" hasCustomPrompt="1"/>
          </p:nvPr>
        </p:nvSpPr>
        <p:spPr>
          <a:xfrm>
            <a:off x="16209143" y="692331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 hasCustomPrompt="1"/>
          </p:nvPr>
        </p:nvSpPr>
        <p:spPr>
          <a:xfrm>
            <a:off x="19157681" y="5235994"/>
            <a:ext cx="3745862" cy="3244012"/>
          </a:xfrm>
          <a:custGeom>
            <a:avLst/>
            <a:gdLst>
              <a:gd name="connsiteX0" fmla="*/ 423201 w 3264912"/>
              <a:gd name="connsiteY0" fmla="*/ 1114882 h 2580892"/>
              <a:gd name="connsiteX1" fmla="*/ 1269601 w 3264912"/>
              <a:gd name="connsiteY1" fmla="*/ 1114882 h 2580892"/>
              <a:gd name="connsiteX2" fmla="*/ 1692802 w 3264912"/>
              <a:gd name="connsiteY2" fmla="*/ 1847887 h 2580892"/>
              <a:gd name="connsiteX3" fmla="*/ 1269601 w 3264912"/>
              <a:gd name="connsiteY3" fmla="*/ 2580892 h 2580892"/>
              <a:gd name="connsiteX4" fmla="*/ 423201 w 3264912"/>
              <a:gd name="connsiteY4" fmla="*/ 2580892 h 2580892"/>
              <a:gd name="connsiteX5" fmla="*/ 0 w 3264912"/>
              <a:gd name="connsiteY5" fmla="*/ 1847887 h 2580892"/>
              <a:gd name="connsiteX6" fmla="*/ 1798902 w 3264912"/>
              <a:gd name="connsiteY6" fmla="*/ 0 h 2580892"/>
              <a:gd name="connsiteX7" fmla="*/ 3264912 w 3264912"/>
              <a:gd name="connsiteY7" fmla="*/ 0 h 2580892"/>
              <a:gd name="connsiteX8" fmla="*/ 3264912 w 3264912"/>
              <a:gd name="connsiteY8" fmla="*/ 1692802 h 2580892"/>
              <a:gd name="connsiteX9" fmla="*/ 1798902 w 3264912"/>
              <a:gd name="connsiteY9" fmla="*/ 1692802 h 2580892"/>
              <a:gd name="connsiteX0-1" fmla="*/ 423201 w 3264912"/>
              <a:gd name="connsiteY0-2" fmla="*/ 1114882 h 2580892"/>
              <a:gd name="connsiteX1-3" fmla="*/ 1269601 w 3264912"/>
              <a:gd name="connsiteY1-4" fmla="*/ 1114882 h 2580892"/>
              <a:gd name="connsiteX2-5" fmla="*/ 1692802 w 3264912"/>
              <a:gd name="connsiteY2-6" fmla="*/ 1847887 h 2580892"/>
              <a:gd name="connsiteX3-7" fmla="*/ 1269601 w 3264912"/>
              <a:gd name="connsiteY3-8" fmla="*/ 2580892 h 2580892"/>
              <a:gd name="connsiteX4-9" fmla="*/ 423201 w 3264912"/>
              <a:gd name="connsiteY4-10" fmla="*/ 2580892 h 2580892"/>
              <a:gd name="connsiteX5-11" fmla="*/ 0 w 3264912"/>
              <a:gd name="connsiteY5-12" fmla="*/ 1847887 h 2580892"/>
              <a:gd name="connsiteX6-13" fmla="*/ 423201 w 3264912"/>
              <a:gd name="connsiteY6-14" fmla="*/ 1114882 h 2580892"/>
              <a:gd name="connsiteX7-15" fmla="*/ 1798902 w 3264912"/>
              <a:gd name="connsiteY7-16" fmla="*/ 1692802 h 2580892"/>
              <a:gd name="connsiteX8-17" fmla="*/ 3264912 w 3264912"/>
              <a:gd name="connsiteY8-18" fmla="*/ 0 h 2580892"/>
              <a:gd name="connsiteX9-19" fmla="*/ 3264912 w 3264912"/>
              <a:gd name="connsiteY9-20" fmla="*/ 1692802 h 2580892"/>
              <a:gd name="connsiteX10" fmla="*/ 1798902 w 3264912"/>
              <a:gd name="connsiteY10" fmla="*/ 1692802 h 2580892"/>
              <a:gd name="connsiteX0-21" fmla="*/ 423201 w 3264912"/>
              <a:gd name="connsiteY0-22" fmla="*/ 0 h 1466010"/>
              <a:gd name="connsiteX1-23" fmla="*/ 1269601 w 3264912"/>
              <a:gd name="connsiteY1-24" fmla="*/ 0 h 1466010"/>
              <a:gd name="connsiteX2-25" fmla="*/ 1692802 w 3264912"/>
              <a:gd name="connsiteY2-26" fmla="*/ 733005 h 1466010"/>
              <a:gd name="connsiteX3-27" fmla="*/ 1269601 w 3264912"/>
              <a:gd name="connsiteY3-28" fmla="*/ 1466010 h 1466010"/>
              <a:gd name="connsiteX4-29" fmla="*/ 423201 w 3264912"/>
              <a:gd name="connsiteY4-30" fmla="*/ 1466010 h 1466010"/>
              <a:gd name="connsiteX5-31" fmla="*/ 0 w 3264912"/>
              <a:gd name="connsiteY5-32" fmla="*/ 733005 h 1466010"/>
              <a:gd name="connsiteX6-33" fmla="*/ 423201 w 3264912"/>
              <a:gd name="connsiteY6-34" fmla="*/ 0 h 1466010"/>
              <a:gd name="connsiteX7-35" fmla="*/ 1798902 w 3264912"/>
              <a:gd name="connsiteY7-36" fmla="*/ 577920 h 1466010"/>
              <a:gd name="connsiteX8-37" fmla="*/ 3264912 w 3264912"/>
              <a:gd name="connsiteY8-38" fmla="*/ 577920 h 1466010"/>
              <a:gd name="connsiteX9-39" fmla="*/ 1798902 w 3264912"/>
              <a:gd name="connsiteY9-40" fmla="*/ 577920 h 1466010"/>
              <a:gd name="connsiteX0-41" fmla="*/ 423201 w 1692802"/>
              <a:gd name="connsiteY0-42" fmla="*/ 0 h 1466010"/>
              <a:gd name="connsiteX1-43" fmla="*/ 1269601 w 1692802"/>
              <a:gd name="connsiteY1-44" fmla="*/ 0 h 1466010"/>
              <a:gd name="connsiteX2-45" fmla="*/ 1692802 w 1692802"/>
              <a:gd name="connsiteY2-46" fmla="*/ 733005 h 1466010"/>
              <a:gd name="connsiteX3-47" fmla="*/ 1269601 w 1692802"/>
              <a:gd name="connsiteY3-48" fmla="*/ 1466010 h 1466010"/>
              <a:gd name="connsiteX4-49" fmla="*/ 423201 w 1692802"/>
              <a:gd name="connsiteY4-50" fmla="*/ 1466010 h 1466010"/>
              <a:gd name="connsiteX5-51" fmla="*/ 0 w 1692802"/>
              <a:gd name="connsiteY5-52" fmla="*/ 733005 h 1466010"/>
              <a:gd name="connsiteX6-53" fmla="*/ 423201 w 1692802"/>
              <a:gd name="connsiteY6-54" fmla="*/ 0 h 1466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92802" h="1466010">
                <a:moveTo>
                  <a:pt x="423201" y="0"/>
                </a:moveTo>
                <a:lnTo>
                  <a:pt x="1269601" y="0"/>
                </a:lnTo>
                <a:lnTo>
                  <a:pt x="1692802" y="733005"/>
                </a:lnTo>
                <a:lnTo>
                  <a:pt x="1269601" y="1466010"/>
                </a:lnTo>
                <a:lnTo>
                  <a:pt x="423201" y="1466010"/>
                </a:lnTo>
                <a:lnTo>
                  <a:pt x="0" y="733005"/>
                </a:lnTo>
                <a:lnTo>
                  <a:pt x="423201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9027886" y="3204400"/>
            <a:ext cx="6328228" cy="7307200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9621484" y="3889828"/>
            <a:ext cx="5141032" cy="5936344"/>
          </a:xfrm>
          <a:custGeom>
            <a:avLst/>
            <a:gdLst>
              <a:gd name="connsiteX0" fmla="*/ 2123163 w 4246326"/>
              <a:gd name="connsiteY0" fmla="*/ 0 h 4903236"/>
              <a:gd name="connsiteX1" fmla="*/ 4246326 w 4246326"/>
              <a:gd name="connsiteY1" fmla="*/ 1225809 h 4903236"/>
              <a:gd name="connsiteX2" fmla="*/ 4246326 w 4246326"/>
              <a:gd name="connsiteY2" fmla="*/ 3677427 h 4903236"/>
              <a:gd name="connsiteX3" fmla="*/ 2123163 w 4246326"/>
              <a:gd name="connsiteY3" fmla="*/ 4903236 h 4903236"/>
              <a:gd name="connsiteX4" fmla="*/ 0 w 4246326"/>
              <a:gd name="connsiteY4" fmla="*/ 3677427 h 4903236"/>
              <a:gd name="connsiteX5" fmla="*/ 0 w 4246326"/>
              <a:gd name="connsiteY5" fmla="*/ 1225809 h 49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6326" h="4903236">
                <a:moveTo>
                  <a:pt x="2123163" y="0"/>
                </a:moveTo>
                <a:lnTo>
                  <a:pt x="4246326" y="1225809"/>
                </a:lnTo>
                <a:lnTo>
                  <a:pt x="4246326" y="3677427"/>
                </a:lnTo>
                <a:lnTo>
                  <a:pt x="2123163" y="4903236"/>
                </a:lnTo>
                <a:lnTo>
                  <a:pt x="0" y="3677427"/>
                </a:lnTo>
                <a:lnTo>
                  <a:pt x="0" y="12258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6108192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12216384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18324576" y="7333739"/>
            <a:ext cx="6108192" cy="386766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5179219 w 12192000"/>
              <a:gd name="connsiteY0" fmla="*/ 6543909 h 6858000"/>
              <a:gd name="connsiteX1" fmla="*/ 6037616 w 12192000"/>
              <a:gd name="connsiteY1" fmla="*/ 6543909 h 6858000"/>
              <a:gd name="connsiteX2" fmla="*/ 6218957 w 12192000"/>
              <a:gd name="connsiteY2" fmla="*/ 6858000 h 6858000"/>
              <a:gd name="connsiteX3" fmla="*/ 4997878 w 12192000"/>
              <a:gd name="connsiteY3" fmla="*/ 6858000 h 6858000"/>
              <a:gd name="connsiteX4" fmla="*/ 2470939 w 12192000"/>
              <a:gd name="connsiteY4" fmla="*/ 6543909 h 6858000"/>
              <a:gd name="connsiteX5" fmla="*/ 3329335 w 12192000"/>
              <a:gd name="connsiteY5" fmla="*/ 6543909 h 6858000"/>
              <a:gd name="connsiteX6" fmla="*/ 3510676 w 12192000"/>
              <a:gd name="connsiteY6" fmla="*/ 6858000 h 6858000"/>
              <a:gd name="connsiteX7" fmla="*/ 2289599 w 12192000"/>
              <a:gd name="connsiteY7" fmla="*/ 6858000 h 6858000"/>
              <a:gd name="connsiteX8" fmla="*/ 0 w 12192000"/>
              <a:gd name="connsiteY8" fmla="*/ 6543909 h 6858000"/>
              <a:gd name="connsiteX9" fmla="*/ 621057 w 12192000"/>
              <a:gd name="connsiteY9" fmla="*/ 6543909 h 6858000"/>
              <a:gd name="connsiteX10" fmla="*/ 802397 w 12192000"/>
              <a:gd name="connsiteY10" fmla="*/ 6858000 h 6858000"/>
              <a:gd name="connsiteX11" fmla="*/ 0 w 12192000"/>
              <a:gd name="connsiteY11" fmla="*/ 6858000 h 6858000"/>
              <a:gd name="connsiteX12" fmla="*/ 6547691 w 12192000"/>
              <a:gd name="connsiteY12" fmla="*/ 5743985 h 6858000"/>
              <a:gd name="connsiteX13" fmla="*/ 7406087 w 12192000"/>
              <a:gd name="connsiteY13" fmla="*/ 5743985 h 6858000"/>
              <a:gd name="connsiteX14" fmla="*/ 7835288 w 12192000"/>
              <a:gd name="connsiteY14" fmla="*/ 6487378 h 6858000"/>
              <a:gd name="connsiteX15" fmla="*/ 7621308 w 12192000"/>
              <a:gd name="connsiteY15" fmla="*/ 6858000 h 6858000"/>
              <a:gd name="connsiteX16" fmla="*/ 6332471 w 12192000"/>
              <a:gd name="connsiteY16" fmla="*/ 6858000 h 6858000"/>
              <a:gd name="connsiteX17" fmla="*/ 6118493 w 12192000"/>
              <a:gd name="connsiteY17" fmla="*/ 6487378 h 6858000"/>
              <a:gd name="connsiteX18" fmla="*/ 3832554 w 12192000"/>
              <a:gd name="connsiteY18" fmla="*/ 5743985 h 6858000"/>
              <a:gd name="connsiteX19" fmla="*/ 4690951 w 12192000"/>
              <a:gd name="connsiteY19" fmla="*/ 5743985 h 6858000"/>
              <a:gd name="connsiteX20" fmla="*/ 5120151 w 12192000"/>
              <a:gd name="connsiteY20" fmla="*/ 6487378 h 6858000"/>
              <a:gd name="connsiteX21" fmla="*/ 4906172 w 12192000"/>
              <a:gd name="connsiteY21" fmla="*/ 6858000 h 6858000"/>
              <a:gd name="connsiteX22" fmla="*/ 3617334 w 12192000"/>
              <a:gd name="connsiteY22" fmla="*/ 6858000 h 6858000"/>
              <a:gd name="connsiteX23" fmla="*/ 3403355 w 12192000"/>
              <a:gd name="connsiteY23" fmla="*/ 6487378 h 6858000"/>
              <a:gd name="connsiteX24" fmla="*/ 7887498 w 12192000"/>
              <a:gd name="connsiteY24" fmla="*/ 4979862 h 6858000"/>
              <a:gd name="connsiteX25" fmla="*/ 8745894 w 12192000"/>
              <a:gd name="connsiteY25" fmla="*/ 4979862 h 6858000"/>
              <a:gd name="connsiteX26" fmla="*/ 9175094 w 12192000"/>
              <a:gd name="connsiteY26" fmla="*/ 5723256 h 6858000"/>
              <a:gd name="connsiteX27" fmla="*/ 8745894 w 12192000"/>
              <a:gd name="connsiteY27" fmla="*/ 6466650 h 6858000"/>
              <a:gd name="connsiteX28" fmla="*/ 7887498 w 12192000"/>
              <a:gd name="connsiteY28" fmla="*/ 6466650 h 6858000"/>
              <a:gd name="connsiteX29" fmla="*/ 7458298 w 12192000"/>
              <a:gd name="connsiteY29" fmla="*/ 5723256 h 6858000"/>
              <a:gd name="connsiteX30" fmla="*/ 5179219 w 12192000"/>
              <a:gd name="connsiteY30" fmla="*/ 4979862 h 6858000"/>
              <a:gd name="connsiteX31" fmla="*/ 6037616 w 12192000"/>
              <a:gd name="connsiteY31" fmla="*/ 4979862 h 6858000"/>
              <a:gd name="connsiteX32" fmla="*/ 6466816 w 12192000"/>
              <a:gd name="connsiteY32" fmla="*/ 5723256 h 6858000"/>
              <a:gd name="connsiteX33" fmla="*/ 6037616 w 12192000"/>
              <a:gd name="connsiteY33" fmla="*/ 6466650 h 6858000"/>
              <a:gd name="connsiteX34" fmla="*/ 5179219 w 12192000"/>
              <a:gd name="connsiteY34" fmla="*/ 6466650 h 6858000"/>
              <a:gd name="connsiteX35" fmla="*/ 4750020 w 12192000"/>
              <a:gd name="connsiteY35" fmla="*/ 5723256 h 6858000"/>
              <a:gd name="connsiteX36" fmla="*/ 2470939 w 12192000"/>
              <a:gd name="connsiteY36" fmla="*/ 4979862 h 6858000"/>
              <a:gd name="connsiteX37" fmla="*/ 3329335 w 12192000"/>
              <a:gd name="connsiteY37" fmla="*/ 4979862 h 6858000"/>
              <a:gd name="connsiteX38" fmla="*/ 3758535 w 12192000"/>
              <a:gd name="connsiteY38" fmla="*/ 5723256 h 6858000"/>
              <a:gd name="connsiteX39" fmla="*/ 3329335 w 12192000"/>
              <a:gd name="connsiteY39" fmla="*/ 6466650 h 6858000"/>
              <a:gd name="connsiteX40" fmla="*/ 2470939 w 12192000"/>
              <a:gd name="connsiteY40" fmla="*/ 6466650 h 6858000"/>
              <a:gd name="connsiteX41" fmla="*/ 2041740 w 12192000"/>
              <a:gd name="connsiteY41" fmla="*/ 5723256 h 6858000"/>
              <a:gd name="connsiteX42" fmla="*/ 6547691 w 12192000"/>
              <a:gd name="connsiteY42" fmla="*/ 4179937 h 6858000"/>
              <a:gd name="connsiteX43" fmla="*/ 7406087 w 12192000"/>
              <a:gd name="connsiteY43" fmla="*/ 4179937 h 6858000"/>
              <a:gd name="connsiteX44" fmla="*/ 7835288 w 12192000"/>
              <a:gd name="connsiteY44" fmla="*/ 4923331 h 6858000"/>
              <a:gd name="connsiteX45" fmla="*/ 7406087 w 12192000"/>
              <a:gd name="connsiteY45" fmla="*/ 5666725 h 6858000"/>
              <a:gd name="connsiteX46" fmla="*/ 6547691 w 12192000"/>
              <a:gd name="connsiteY46" fmla="*/ 5666725 h 6858000"/>
              <a:gd name="connsiteX47" fmla="*/ 6118493 w 12192000"/>
              <a:gd name="connsiteY47" fmla="*/ 4923331 h 6858000"/>
              <a:gd name="connsiteX48" fmla="*/ 7895036 w 12192000"/>
              <a:gd name="connsiteY48" fmla="*/ 3415812 h 6858000"/>
              <a:gd name="connsiteX49" fmla="*/ 8753432 w 12192000"/>
              <a:gd name="connsiteY49" fmla="*/ 3415812 h 6858000"/>
              <a:gd name="connsiteX50" fmla="*/ 9182630 w 12192000"/>
              <a:gd name="connsiteY50" fmla="*/ 4159206 h 6858000"/>
              <a:gd name="connsiteX51" fmla="*/ 8753432 w 12192000"/>
              <a:gd name="connsiteY51" fmla="*/ 4902600 h 6858000"/>
              <a:gd name="connsiteX52" fmla="*/ 7895036 w 12192000"/>
              <a:gd name="connsiteY52" fmla="*/ 4902600 h 6858000"/>
              <a:gd name="connsiteX53" fmla="*/ 7465838 w 12192000"/>
              <a:gd name="connsiteY53" fmla="*/ 4159206 h 6858000"/>
              <a:gd name="connsiteX54" fmla="*/ 9241574 w 12192000"/>
              <a:gd name="connsiteY54" fmla="*/ 2615889 h 6858000"/>
              <a:gd name="connsiteX55" fmla="*/ 10099971 w 12192000"/>
              <a:gd name="connsiteY55" fmla="*/ 2615889 h 6858000"/>
              <a:gd name="connsiteX56" fmla="*/ 10529170 w 12192000"/>
              <a:gd name="connsiteY56" fmla="*/ 3359281 h 6858000"/>
              <a:gd name="connsiteX57" fmla="*/ 10099971 w 12192000"/>
              <a:gd name="connsiteY57" fmla="*/ 4102675 h 6858000"/>
              <a:gd name="connsiteX58" fmla="*/ 9241574 w 12192000"/>
              <a:gd name="connsiteY58" fmla="*/ 4102675 h 6858000"/>
              <a:gd name="connsiteX59" fmla="*/ 8812376 w 12192000"/>
              <a:gd name="connsiteY59" fmla="*/ 3359281 h 6858000"/>
              <a:gd name="connsiteX60" fmla="*/ 6547691 w 12192000"/>
              <a:gd name="connsiteY60" fmla="*/ 2615889 h 6858000"/>
              <a:gd name="connsiteX61" fmla="*/ 7406087 w 12192000"/>
              <a:gd name="connsiteY61" fmla="*/ 2615889 h 6858000"/>
              <a:gd name="connsiteX62" fmla="*/ 7835288 w 12192000"/>
              <a:gd name="connsiteY62" fmla="*/ 3359281 h 6858000"/>
              <a:gd name="connsiteX63" fmla="*/ 7406087 w 12192000"/>
              <a:gd name="connsiteY63" fmla="*/ 4102675 h 6858000"/>
              <a:gd name="connsiteX64" fmla="*/ 6547691 w 12192000"/>
              <a:gd name="connsiteY64" fmla="*/ 4102675 h 6858000"/>
              <a:gd name="connsiteX65" fmla="*/ 6118493 w 12192000"/>
              <a:gd name="connsiteY65" fmla="*/ 3359281 h 6858000"/>
              <a:gd name="connsiteX66" fmla="*/ 10596734 w 12192000"/>
              <a:gd name="connsiteY66" fmla="*/ 1851765 h 6858000"/>
              <a:gd name="connsiteX67" fmla="*/ 11455130 w 12192000"/>
              <a:gd name="connsiteY67" fmla="*/ 1851765 h 6858000"/>
              <a:gd name="connsiteX68" fmla="*/ 11884329 w 12192000"/>
              <a:gd name="connsiteY68" fmla="*/ 2595157 h 6858000"/>
              <a:gd name="connsiteX69" fmla="*/ 11455130 w 12192000"/>
              <a:gd name="connsiteY69" fmla="*/ 3338551 h 6858000"/>
              <a:gd name="connsiteX70" fmla="*/ 10596734 w 12192000"/>
              <a:gd name="connsiteY70" fmla="*/ 3338551 h 6858000"/>
              <a:gd name="connsiteX71" fmla="*/ 10167534 w 12192000"/>
              <a:gd name="connsiteY71" fmla="*/ 2595157 h 6858000"/>
              <a:gd name="connsiteX72" fmla="*/ 7895036 w 12192000"/>
              <a:gd name="connsiteY72" fmla="*/ 1851765 h 6858000"/>
              <a:gd name="connsiteX73" fmla="*/ 8753432 w 12192000"/>
              <a:gd name="connsiteY73" fmla="*/ 1851765 h 6858000"/>
              <a:gd name="connsiteX74" fmla="*/ 9182630 w 12192000"/>
              <a:gd name="connsiteY74" fmla="*/ 2595157 h 6858000"/>
              <a:gd name="connsiteX75" fmla="*/ 8753432 w 12192000"/>
              <a:gd name="connsiteY75" fmla="*/ 3338551 h 6858000"/>
              <a:gd name="connsiteX76" fmla="*/ 7895036 w 12192000"/>
              <a:gd name="connsiteY76" fmla="*/ 3338551 h 6858000"/>
              <a:gd name="connsiteX77" fmla="*/ 7465838 w 12192000"/>
              <a:gd name="connsiteY77" fmla="*/ 2595157 h 6858000"/>
              <a:gd name="connsiteX78" fmla="*/ 11955105 w 12192000"/>
              <a:gd name="connsiteY78" fmla="*/ 1051840 h 6858000"/>
              <a:gd name="connsiteX79" fmla="*/ 12192000 w 12192000"/>
              <a:gd name="connsiteY79" fmla="*/ 1051840 h 6858000"/>
              <a:gd name="connsiteX80" fmla="*/ 12192000 w 12192000"/>
              <a:gd name="connsiteY80" fmla="*/ 2538627 h 6858000"/>
              <a:gd name="connsiteX81" fmla="*/ 11955105 w 12192000"/>
              <a:gd name="connsiteY81" fmla="*/ 2538627 h 6858000"/>
              <a:gd name="connsiteX82" fmla="*/ 11525906 w 12192000"/>
              <a:gd name="connsiteY82" fmla="*/ 1795233 h 6858000"/>
              <a:gd name="connsiteX83" fmla="*/ 9241574 w 12192000"/>
              <a:gd name="connsiteY83" fmla="*/ 1051840 h 6858000"/>
              <a:gd name="connsiteX84" fmla="*/ 10099971 w 12192000"/>
              <a:gd name="connsiteY84" fmla="*/ 1051840 h 6858000"/>
              <a:gd name="connsiteX85" fmla="*/ 10529170 w 12192000"/>
              <a:gd name="connsiteY85" fmla="*/ 1795233 h 6858000"/>
              <a:gd name="connsiteX86" fmla="*/ 10099971 w 12192000"/>
              <a:gd name="connsiteY86" fmla="*/ 2538627 h 6858000"/>
              <a:gd name="connsiteX87" fmla="*/ 9241574 w 12192000"/>
              <a:gd name="connsiteY87" fmla="*/ 2538627 h 6858000"/>
              <a:gd name="connsiteX88" fmla="*/ 8812376 w 12192000"/>
              <a:gd name="connsiteY88" fmla="*/ 1795233 h 6858000"/>
              <a:gd name="connsiteX89" fmla="*/ 10596734 w 12192000"/>
              <a:gd name="connsiteY89" fmla="*/ 287715 h 6858000"/>
              <a:gd name="connsiteX90" fmla="*/ 11455130 w 12192000"/>
              <a:gd name="connsiteY90" fmla="*/ 287715 h 6858000"/>
              <a:gd name="connsiteX91" fmla="*/ 11884329 w 12192000"/>
              <a:gd name="connsiteY91" fmla="*/ 1031109 h 6858000"/>
              <a:gd name="connsiteX92" fmla="*/ 11455130 w 12192000"/>
              <a:gd name="connsiteY92" fmla="*/ 1774501 h 6858000"/>
              <a:gd name="connsiteX93" fmla="*/ 10596734 w 12192000"/>
              <a:gd name="connsiteY93" fmla="*/ 1774501 h 6858000"/>
              <a:gd name="connsiteX94" fmla="*/ 10167534 w 12192000"/>
              <a:gd name="connsiteY94" fmla="*/ 1031109 h 6858000"/>
              <a:gd name="connsiteX95" fmla="*/ 7895036 w 12192000"/>
              <a:gd name="connsiteY95" fmla="*/ 287715 h 6858000"/>
              <a:gd name="connsiteX96" fmla="*/ 8753432 w 12192000"/>
              <a:gd name="connsiteY96" fmla="*/ 287715 h 6858000"/>
              <a:gd name="connsiteX97" fmla="*/ 9182630 w 12192000"/>
              <a:gd name="connsiteY97" fmla="*/ 1031109 h 6858000"/>
              <a:gd name="connsiteX98" fmla="*/ 8753432 w 12192000"/>
              <a:gd name="connsiteY98" fmla="*/ 1774501 h 6858000"/>
              <a:gd name="connsiteX99" fmla="*/ 7895036 w 12192000"/>
              <a:gd name="connsiteY99" fmla="*/ 1774501 h 6858000"/>
              <a:gd name="connsiteX100" fmla="*/ 7465838 w 12192000"/>
              <a:gd name="connsiteY100" fmla="*/ 1031109 h 6858000"/>
              <a:gd name="connsiteX101" fmla="*/ 11659380 w 12192000"/>
              <a:gd name="connsiteY101" fmla="*/ 0 h 6858000"/>
              <a:gd name="connsiteX102" fmla="*/ 12192000 w 12192000"/>
              <a:gd name="connsiteY102" fmla="*/ 0 h 6858000"/>
              <a:gd name="connsiteX103" fmla="*/ 12192000 w 12192000"/>
              <a:gd name="connsiteY103" fmla="*/ 974578 h 6858000"/>
              <a:gd name="connsiteX104" fmla="*/ 11955105 w 12192000"/>
              <a:gd name="connsiteY104" fmla="*/ 974578 h 6858000"/>
              <a:gd name="connsiteX105" fmla="*/ 11525906 w 12192000"/>
              <a:gd name="connsiteY105" fmla="*/ 231184 h 6858000"/>
              <a:gd name="connsiteX106" fmla="*/ 10475229 w 12192000"/>
              <a:gd name="connsiteY106" fmla="*/ 0 h 6858000"/>
              <a:gd name="connsiteX107" fmla="*/ 11576635 w 12192000"/>
              <a:gd name="connsiteY107" fmla="*/ 0 h 6858000"/>
              <a:gd name="connsiteX108" fmla="*/ 11455130 w 12192000"/>
              <a:gd name="connsiteY108" fmla="*/ 210453 h 6858000"/>
              <a:gd name="connsiteX109" fmla="*/ 10596734 w 12192000"/>
              <a:gd name="connsiteY109" fmla="*/ 210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2192000" h="6858000">
                <a:moveTo>
                  <a:pt x="5179219" y="6543909"/>
                </a:moveTo>
                <a:lnTo>
                  <a:pt x="6037616" y="6543909"/>
                </a:lnTo>
                <a:lnTo>
                  <a:pt x="6218957" y="6858000"/>
                </a:lnTo>
                <a:lnTo>
                  <a:pt x="4997878" y="6858000"/>
                </a:lnTo>
                <a:close/>
                <a:moveTo>
                  <a:pt x="2470939" y="6543909"/>
                </a:moveTo>
                <a:lnTo>
                  <a:pt x="3329335" y="6543909"/>
                </a:lnTo>
                <a:lnTo>
                  <a:pt x="3510676" y="6858000"/>
                </a:lnTo>
                <a:lnTo>
                  <a:pt x="2289599" y="6858000"/>
                </a:lnTo>
                <a:close/>
                <a:moveTo>
                  <a:pt x="0" y="6543909"/>
                </a:moveTo>
                <a:lnTo>
                  <a:pt x="621057" y="6543909"/>
                </a:lnTo>
                <a:lnTo>
                  <a:pt x="802397" y="6858000"/>
                </a:lnTo>
                <a:lnTo>
                  <a:pt x="0" y="6858000"/>
                </a:lnTo>
                <a:close/>
                <a:moveTo>
                  <a:pt x="6547691" y="5743985"/>
                </a:moveTo>
                <a:lnTo>
                  <a:pt x="7406087" y="5743985"/>
                </a:lnTo>
                <a:lnTo>
                  <a:pt x="7835288" y="6487378"/>
                </a:lnTo>
                <a:lnTo>
                  <a:pt x="7621308" y="6858000"/>
                </a:lnTo>
                <a:lnTo>
                  <a:pt x="6332471" y="6858000"/>
                </a:lnTo>
                <a:lnTo>
                  <a:pt x="6118493" y="6487378"/>
                </a:lnTo>
                <a:close/>
                <a:moveTo>
                  <a:pt x="3832554" y="5743985"/>
                </a:moveTo>
                <a:lnTo>
                  <a:pt x="4690951" y="5743985"/>
                </a:lnTo>
                <a:lnTo>
                  <a:pt x="5120151" y="6487378"/>
                </a:lnTo>
                <a:lnTo>
                  <a:pt x="4906172" y="6858000"/>
                </a:lnTo>
                <a:lnTo>
                  <a:pt x="3617334" y="6858000"/>
                </a:lnTo>
                <a:lnTo>
                  <a:pt x="3403355" y="6487378"/>
                </a:lnTo>
                <a:close/>
                <a:moveTo>
                  <a:pt x="7887498" y="4979862"/>
                </a:moveTo>
                <a:lnTo>
                  <a:pt x="8745894" y="4979862"/>
                </a:lnTo>
                <a:lnTo>
                  <a:pt x="9175094" y="5723256"/>
                </a:lnTo>
                <a:lnTo>
                  <a:pt x="8745894" y="6466650"/>
                </a:lnTo>
                <a:lnTo>
                  <a:pt x="7887498" y="6466650"/>
                </a:lnTo>
                <a:lnTo>
                  <a:pt x="7458298" y="5723256"/>
                </a:lnTo>
                <a:close/>
                <a:moveTo>
                  <a:pt x="5179219" y="4979862"/>
                </a:moveTo>
                <a:lnTo>
                  <a:pt x="6037616" y="4979862"/>
                </a:lnTo>
                <a:lnTo>
                  <a:pt x="6466816" y="5723256"/>
                </a:lnTo>
                <a:lnTo>
                  <a:pt x="6037616" y="6466650"/>
                </a:lnTo>
                <a:lnTo>
                  <a:pt x="5179219" y="6466650"/>
                </a:lnTo>
                <a:lnTo>
                  <a:pt x="4750020" y="5723256"/>
                </a:lnTo>
                <a:close/>
                <a:moveTo>
                  <a:pt x="2470939" y="4979862"/>
                </a:moveTo>
                <a:lnTo>
                  <a:pt x="3329335" y="4979862"/>
                </a:lnTo>
                <a:lnTo>
                  <a:pt x="3758535" y="5723256"/>
                </a:lnTo>
                <a:lnTo>
                  <a:pt x="3329335" y="6466650"/>
                </a:lnTo>
                <a:lnTo>
                  <a:pt x="2470939" y="6466650"/>
                </a:lnTo>
                <a:lnTo>
                  <a:pt x="2041740" y="5723256"/>
                </a:lnTo>
                <a:close/>
                <a:moveTo>
                  <a:pt x="6547691" y="4179937"/>
                </a:moveTo>
                <a:lnTo>
                  <a:pt x="7406087" y="4179937"/>
                </a:lnTo>
                <a:lnTo>
                  <a:pt x="7835288" y="4923331"/>
                </a:lnTo>
                <a:lnTo>
                  <a:pt x="7406087" y="5666725"/>
                </a:lnTo>
                <a:lnTo>
                  <a:pt x="6547691" y="5666725"/>
                </a:lnTo>
                <a:lnTo>
                  <a:pt x="6118493" y="4923331"/>
                </a:lnTo>
                <a:close/>
                <a:moveTo>
                  <a:pt x="7895036" y="3415812"/>
                </a:moveTo>
                <a:lnTo>
                  <a:pt x="8753432" y="3415812"/>
                </a:lnTo>
                <a:lnTo>
                  <a:pt x="9182630" y="4159206"/>
                </a:lnTo>
                <a:lnTo>
                  <a:pt x="8753432" y="4902600"/>
                </a:lnTo>
                <a:lnTo>
                  <a:pt x="7895036" y="4902600"/>
                </a:lnTo>
                <a:lnTo>
                  <a:pt x="7465838" y="4159206"/>
                </a:lnTo>
                <a:close/>
                <a:moveTo>
                  <a:pt x="9241574" y="2615889"/>
                </a:moveTo>
                <a:lnTo>
                  <a:pt x="10099971" y="2615889"/>
                </a:lnTo>
                <a:lnTo>
                  <a:pt x="10529170" y="3359281"/>
                </a:lnTo>
                <a:lnTo>
                  <a:pt x="10099971" y="4102675"/>
                </a:lnTo>
                <a:lnTo>
                  <a:pt x="9241574" y="4102675"/>
                </a:lnTo>
                <a:lnTo>
                  <a:pt x="8812376" y="3359281"/>
                </a:lnTo>
                <a:close/>
                <a:moveTo>
                  <a:pt x="6547691" y="2615889"/>
                </a:moveTo>
                <a:lnTo>
                  <a:pt x="7406087" y="2615889"/>
                </a:lnTo>
                <a:lnTo>
                  <a:pt x="7835288" y="3359281"/>
                </a:lnTo>
                <a:lnTo>
                  <a:pt x="7406087" y="4102675"/>
                </a:lnTo>
                <a:lnTo>
                  <a:pt x="6547691" y="4102675"/>
                </a:lnTo>
                <a:lnTo>
                  <a:pt x="6118493" y="3359281"/>
                </a:lnTo>
                <a:close/>
                <a:moveTo>
                  <a:pt x="10596734" y="1851765"/>
                </a:moveTo>
                <a:lnTo>
                  <a:pt x="11455130" y="1851765"/>
                </a:lnTo>
                <a:lnTo>
                  <a:pt x="11884329" y="2595157"/>
                </a:lnTo>
                <a:lnTo>
                  <a:pt x="11455130" y="3338551"/>
                </a:lnTo>
                <a:lnTo>
                  <a:pt x="10596734" y="3338551"/>
                </a:lnTo>
                <a:lnTo>
                  <a:pt x="10167534" y="2595157"/>
                </a:lnTo>
                <a:close/>
                <a:moveTo>
                  <a:pt x="7895036" y="1851765"/>
                </a:moveTo>
                <a:lnTo>
                  <a:pt x="8753432" y="1851765"/>
                </a:lnTo>
                <a:lnTo>
                  <a:pt x="9182630" y="2595157"/>
                </a:lnTo>
                <a:lnTo>
                  <a:pt x="8753432" y="3338551"/>
                </a:lnTo>
                <a:lnTo>
                  <a:pt x="7895036" y="3338551"/>
                </a:lnTo>
                <a:lnTo>
                  <a:pt x="7465838" y="2595157"/>
                </a:lnTo>
                <a:close/>
                <a:moveTo>
                  <a:pt x="11955105" y="1051840"/>
                </a:moveTo>
                <a:lnTo>
                  <a:pt x="12192000" y="1051840"/>
                </a:lnTo>
                <a:lnTo>
                  <a:pt x="12192000" y="2538627"/>
                </a:lnTo>
                <a:lnTo>
                  <a:pt x="11955105" y="2538627"/>
                </a:lnTo>
                <a:lnTo>
                  <a:pt x="11525906" y="1795233"/>
                </a:lnTo>
                <a:close/>
                <a:moveTo>
                  <a:pt x="9241574" y="1051840"/>
                </a:moveTo>
                <a:lnTo>
                  <a:pt x="10099971" y="1051840"/>
                </a:lnTo>
                <a:lnTo>
                  <a:pt x="10529170" y="1795233"/>
                </a:lnTo>
                <a:lnTo>
                  <a:pt x="10099971" y="2538627"/>
                </a:lnTo>
                <a:lnTo>
                  <a:pt x="9241574" y="2538627"/>
                </a:lnTo>
                <a:lnTo>
                  <a:pt x="8812376" y="1795233"/>
                </a:lnTo>
                <a:close/>
                <a:moveTo>
                  <a:pt x="10596734" y="287715"/>
                </a:moveTo>
                <a:lnTo>
                  <a:pt x="11455130" y="287715"/>
                </a:lnTo>
                <a:lnTo>
                  <a:pt x="11884329" y="1031109"/>
                </a:lnTo>
                <a:lnTo>
                  <a:pt x="11455130" y="1774501"/>
                </a:lnTo>
                <a:lnTo>
                  <a:pt x="10596734" y="1774501"/>
                </a:lnTo>
                <a:lnTo>
                  <a:pt x="10167534" y="1031109"/>
                </a:lnTo>
                <a:close/>
                <a:moveTo>
                  <a:pt x="7895036" y="287715"/>
                </a:moveTo>
                <a:lnTo>
                  <a:pt x="8753432" y="287715"/>
                </a:lnTo>
                <a:lnTo>
                  <a:pt x="9182630" y="1031109"/>
                </a:lnTo>
                <a:lnTo>
                  <a:pt x="8753432" y="1774501"/>
                </a:lnTo>
                <a:lnTo>
                  <a:pt x="7895036" y="1774501"/>
                </a:lnTo>
                <a:lnTo>
                  <a:pt x="7465838" y="1031109"/>
                </a:lnTo>
                <a:close/>
                <a:moveTo>
                  <a:pt x="11659380" y="0"/>
                </a:moveTo>
                <a:lnTo>
                  <a:pt x="12192000" y="0"/>
                </a:lnTo>
                <a:lnTo>
                  <a:pt x="12192000" y="974578"/>
                </a:lnTo>
                <a:lnTo>
                  <a:pt x="11955105" y="974578"/>
                </a:lnTo>
                <a:lnTo>
                  <a:pt x="11525906" y="231184"/>
                </a:lnTo>
                <a:close/>
                <a:moveTo>
                  <a:pt x="10475229" y="0"/>
                </a:moveTo>
                <a:lnTo>
                  <a:pt x="11576635" y="0"/>
                </a:lnTo>
                <a:lnTo>
                  <a:pt x="11455130" y="210453"/>
                </a:lnTo>
                <a:lnTo>
                  <a:pt x="10596734" y="21045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9001" y="5368053"/>
            <a:ext cx="5598886" cy="34711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018940"/>
            <a:ext cx="9863098" cy="11697060"/>
          </a:xfrm>
          <a:custGeom>
            <a:avLst/>
            <a:gdLst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806783 w 4931549"/>
              <a:gd name="connsiteY4" fmla="*/ 5407296 h 5848530"/>
              <a:gd name="connsiteX5" fmla="*/ 1467950 w 4931549"/>
              <a:gd name="connsiteY5" fmla="*/ 5407296 h 5848530"/>
              <a:gd name="connsiteX6" fmla="*/ 1722698 w 4931549"/>
              <a:gd name="connsiteY6" fmla="*/ 5848530 h 5848530"/>
              <a:gd name="connsiteX7" fmla="*/ 552037 w 4931549"/>
              <a:gd name="connsiteY7" fmla="*/ 5848530 h 5848530"/>
              <a:gd name="connsiteX8" fmla="*/ 3939798 w 4931549"/>
              <a:gd name="connsiteY8" fmla="*/ 4818742 h 5848530"/>
              <a:gd name="connsiteX9" fmla="*/ 4600965 w 4931549"/>
              <a:gd name="connsiteY9" fmla="*/ 4818742 h 5848530"/>
              <a:gd name="connsiteX10" fmla="*/ 4931549 w 4931549"/>
              <a:gd name="connsiteY10" fmla="*/ 5391330 h 5848530"/>
              <a:gd name="connsiteX11" fmla="*/ 4667585 w 4931549"/>
              <a:gd name="connsiteY11" fmla="*/ 5848530 h 5848530"/>
              <a:gd name="connsiteX12" fmla="*/ 3873179 w 4931549"/>
              <a:gd name="connsiteY12" fmla="*/ 5848530 h 5848530"/>
              <a:gd name="connsiteX13" fmla="*/ 3609213 w 4931549"/>
              <a:gd name="connsiteY13" fmla="*/ 5391330 h 5848530"/>
              <a:gd name="connsiteX14" fmla="*/ 1853786 w 4931549"/>
              <a:gd name="connsiteY14" fmla="*/ 4818742 h 5848530"/>
              <a:gd name="connsiteX15" fmla="*/ 2514952 w 4931549"/>
              <a:gd name="connsiteY15" fmla="*/ 4818742 h 5848530"/>
              <a:gd name="connsiteX16" fmla="*/ 2845537 w 4931549"/>
              <a:gd name="connsiteY16" fmla="*/ 5391330 h 5848530"/>
              <a:gd name="connsiteX17" fmla="*/ 2581572 w 4931549"/>
              <a:gd name="connsiteY17" fmla="*/ 5848530 h 5848530"/>
              <a:gd name="connsiteX18" fmla="*/ 1787167 w 4931549"/>
              <a:gd name="connsiteY18" fmla="*/ 5848530 h 5848530"/>
              <a:gd name="connsiteX19" fmla="*/ 1523202 w 4931549"/>
              <a:gd name="connsiteY19" fmla="*/ 5391330 h 5848530"/>
              <a:gd name="connsiteX20" fmla="*/ 2896839 w 4931549"/>
              <a:gd name="connsiteY20" fmla="*/ 4202612 h 5848530"/>
              <a:gd name="connsiteX21" fmla="*/ 3558006 w 4931549"/>
              <a:gd name="connsiteY21" fmla="*/ 4202612 h 5848530"/>
              <a:gd name="connsiteX22" fmla="*/ 3888591 w 4931549"/>
              <a:gd name="connsiteY22" fmla="*/ 4775200 h 5848530"/>
              <a:gd name="connsiteX23" fmla="*/ 3558006 w 4931549"/>
              <a:gd name="connsiteY23" fmla="*/ 5347788 h 5848530"/>
              <a:gd name="connsiteX24" fmla="*/ 2896839 w 4931549"/>
              <a:gd name="connsiteY24" fmla="*/ 5347788 h 5848530"/>
              <a:gd name="connsiteX25" fmla="*/ 2566255 w 4931549"/>
              <a:gd name="connsiteY25" fmla="*/ 4775200 h 5848530"/>
              <a:gd name="connsiteX26" fmla="*/ 806783 w 4931549"/>
              <a:gd name="connsiteY26" fmla="*/ 4202612 h 5848530"/>
              <a:gd name="connsiteX27" fmla="*/ 1467950 w 4931549"/>
              <a:gd name="connsiteY27" fmla="*/ 4202612 h 5848530"/>
              <a:gd name="connsiteX28" fmla="*/ 1798535 w 4931549"/>
              <a:gd name="connsiteY28" fmla="*/ 4775200 h 5848530"/>
              <a:gd name="connsiteX29" fmla="*/ 1467950 w 4931549"/>
              <a:gd name="connsiteY29" fmla="*/ 5347788 h 5848530"/>
              <a:gd name="connsiteX30" fmla="*/ 806783 w 4931549"/>
              <a:gd name="connsiteY30" fmla="*/ 5347788 h 5848530"/>
              <a:gd name="connsiteX31" fmla="*/ 786650 w 4931549"/>
              <a:gd name="connsiteY31" fmla="*/ 5312916 h 5848530"/>
              <a:gd name="connsiteX32" fmla="*/ 714253 w 4931549"/>
              <a:gd name="connsiteY32" fmla="*/ 5312916 h 5848530"/>
              <a:gd name="connsiteX33" fmla="*/ 759525 w 4931549"/>
              <a:gd name="connsiteY33" fmla="*/ 5391330 h 5848530"/>
              <a:gd name="connsiteX34" fmla="*/ 495561 w 4931549"/>
              <a:gd name="connsiteY34" fmla="*/ 5848530 h 5848530"/>
              <a:gd name="connsiteX35" fmla="*/ 0 w 4931549"/>
              <a:gd name="connsiteY35" fmla="*/ 5848530 h 5848530"/>
              <a:gd name="connsiteX36" fmla="*/ 0 w 4931549"/>
              <a:gd name="connsiteY36" fmla="*/ 4818742 h 5848530"/>
              <a:gd name="connsiteX37" fmla="*/ 428941 w 4931549"/>
              <a:gd name="connsiteY37" fmla="*/ 4818742 h 5848530"/>
              <a:gd name="connsiteX38" fmla="*/ 681688 w 4931549"/>
              <a:gd name="connsiteY38" fmla="*/ 5256513 h 5848530"/>
              <a:gd name="connsiteX39" fmla="*/ 681688 w 4931549"/>
              <a:gd name="connsiteY39" fmla="*/ 5131118 h 5848530"/>
              <a:gd name="connsiteX40" fmla="*/ 476199 w 4931549"/>
              <a:gd name="connsiteY40" fmla="*/ 4775200 h 5848530"/>
              <a:gd name="connsiteX41" fmla="*/ 3939798 w 4931549"/>
              <a:gd name="connsiteY41" fmla="*/ 3614058 h 5848530"/>
              <a:gd name="connsiteX42" fmla="*/ 4600965 w 4931549"/>
              <a:gd name="connsiteY42" fmla="*/ 3614058 h 5848530"/>
              <a:gd name="connsiteX43" fmla="*/ 4931549 w 4931549"/>
              <a:gd name="connsiteY43" fmla="*/ 4186646 h 5848530"/>
              <a:gd name="connsiteX44" fmla="*/ 4600965 w 4931549"/>
              <a:gd name="connsiteY44" fmla="*/ 4759234 h 5848530"/>
              <a:gd name="connsiteX45" fmla="*/ 3939798 w 4931549"/>
              <a:gd name="connsiteY45" fmla="*/ 4759234 h 5848530"/>
              <a:gd name="connsiteX46" fmla="*/ 3609213 w 4931549"/>
              <a:gd name="connsiteY46" fmla="*/ 4186646 h 5848530"/>
              <a:gd name="connsiteX47" fmla="*/ 1853786 w 4931549"/>
              <a:gd name="connsiteY47" fmla="*/ 3614058 h 5848530"/>
              <a:gd name="connsiteX48" fmla="*/ 2514952 w 4931549"/>
              <a:gd name="connsiteY48" fmla="*/ 3614058 h 5848530"/>
              <a:gd name="connsiteX49" fmla="*/ 2845537 w 4931549"/>
              <a:gd name="connsiteY49" fmla="*/ 4186646 h 5848530"/>
              <a:gd name="connsiteX50" fmla="*/ 2514952 w 4931549"/>
              <a:gd name="connsiteY50" fmla="*/ 4759234 h 5848530"/>
              <a:gd name="connsiteX51" fmla="*/ 1853786 w 4931549"/>
              <a:gd name="connsiteY51" fmla="*/ 4759234 h 5848530"/>
              <a:gd name="connsiteX52" fmla="*/ 1523202 w 4931549"/>
              <a:gd name="connsiteY52" fmla="*/ 4186646 h 5848530"/>
              <a:gd name="connsiteX53" fmla="*/ 0 w 4931549"/>
              <a:gd name="connsiteY53" fmla="*/ 3614058 h 5848530"/>
              <a:gd name="connsiteX54" fmla="*/ 428941 w 4931549"/>
              <a:gd name="connsiteY54" fmla="*/ 3614058 h 5848530"/>
              <a:gd name="connsiteX55" fmla="*/ 759525 w 4931549"/>
              <a:gd name="connsiteY55" fmla="*/ 4186646 h 5848530"/>
              <a:gd name="connsiteX56" fmla="*/ 428941 w 4931549"/>
              <a:gd name="connsiteY56" fmla="*/ 4759234 h 5848530"/>
              <a:gd name="connsiteX57" fmla="*/ 0 w 4931549"/>
              <a:gd name="connsiteY57" fmla="*/ 4759234 h 5848530"/>
              <a:gd name="connsiteX58" fmla="*/ 2896839 w 4931549"/>
              <a:gd name="connsiteY58" fmla="*/ 2997928 h 5848530"/>
              <a:gd name="connsiteX59" fmla="*/ 3558006 w 4931549"/>
              <a:gd name="connsiteY59" fmla="*/ 2997928 h 5848530"/>
              <a:gd name="connsiteX60" fmla="*/ 3888591 w 4931549"/>
              <a:gd name="connsiteY60" fmla="*/ 3570516 h 5848530"/>
              <a:gd name="connsiteX61" fmla="*/ 3558006 w 4931549"/>
              <a:gd name="connsiteY61" fmla="*/ 4143104 h 5848530"/>
              <a:gd name="connsiteX62" fmla="*/ 2896839 w 4931549"/>
              <a:gd name="connsiteY62" fmla="*/ 4143104 h 5848530"/>
              <a:gd name="connsiteX63" fmla="*/ 2566255 w 4931549"/>
              <a:gd name="connsiteY63" fmla="*/ 3570516 h 5848530"/>
              <a:gd name="connsiteX64" fmla="*/ 806783 w 4931549"/>
              <a:gd name="connsiteY64" fmla="*/ 2997928 h 5848530"/>
              <a:gd name="connsiteX65" fmla="*/ 1467950 w 4931549"/>
              <a:gd name="connsiteY65" fmla="*/ 2997928 h 5848530"/>
              <a:gd name="connsiteX66" fmla="*/ 1798535 w 4931549"/>
              <a:gd name="connsiteY66" fmla="*/ 3570516 h 5848530"/>
              <a:gd name="connsiteX67" fmla="*/ 1467950 w 4931549"/>
              <a:gd name="connsiteY67" fmla="*/ 4143104 h 5848530"/>
              <a:gd name="connsiteX68" fmla="*/ 806783 w 4931549"/>
              <a:gd name="connsiteY68" fmla="*/ 4143104 h 5848530"/>
              <a:gd name="connsiteX69" fmla="*/ 476199 w 4931549"/>
              <a:gd name="connsiteY69" fmla="*/ 3570516 h 5848530"/>
              <a:gd name="connsiteX70" fmla="*/ 1853050 w 4931549"/>
              <a:gd name="connsiteY70" fmla="*/ 2409372 h 5848530"/>
              <a:gd name="connsiteX71" fmla="*/ 2514215 w 4931549"/>
              <a:gd name="connsiteY71" fmla="*/ 2409372 h 5848530"/>
              <a:gd name="connsiteX72" fmla="*/ 2844800 w 4931549"/>
              <a:gd name="connsiteY72" fmla="*/ 2981961 h 5848530"/>
              <a:gd name="connsiteX73" fmla="*/ 2514215 w 4931549"/>
              <a:gd name="connsiteY73" fmla="*/ 3554548 h 5848530"/>
              <a:gd name="connsiteX74" fmla="*/ 1853050 w 4931549"/>
              <a:gd name="connsiteY74" fmla="*/ 3554548 h 5848530"/>
              <a:gd name="connsiteX75" fmla="*/ 1522465 w 4931549"/>
              <a:gd name="connsiteY75" fmla="*/ 2981961 h 5848530"/>
              <a:gd name="connsiteX76" fmla="*/ 0 w 4931549"/>
              <a:gd name="connsiteY76" fmla="*/ 2409372 h 5848530"/>
              <a:gd name="connsiteX77" fmla="*/ 428941 w 4931549"/>
              <a:gd name="connsiteY77" fmla="*/ 2409372 h 5848530"/>
              <a:gd name="connsiteX78" fmla="*/ 759525 w 4931549"/>
              <a:gd name="connsiteY78" fmla="*/ 2981961 h 5848530"/>
              <a:gd name="connsiteX79" fmla="*/ 428941 w 4931549"/>
              <a:gd name="connsiteY79" fmla="*/ 3554548 h 5848530"/>
              <a:gd name="connsiteX80" fmla="*/ 0 w 4931549"/>
              <a:gd name="connsiteY80" fmla="*/ 3554548 h 5848530"/>
              <a:gd name="connsiteX81" fmla="*/ 2896839 w 4931549"/>
              <a:gd name="connsiteY81" fmla="*/ 1793242 h 5848530"/>
              <a:gd name="connsiteX82" fmla="*/ 3558006 w 4931549"/>
              <a:gd name="connsiteY82" fmla="*/ 1793242 h 5848530"/>
              <a:gd name="connsiteX83" fmla="*/ 3888591 w 4931549"/>
              <a:gd name="connsiteY83" fmla="*/ 2365830 h 5848530"/>
              <a:gd name="connsiteX84" fmla="*/ 3558006 w 4931549"/>
              <a:gd name="connsiteY84" fmla="*/ 2938418 h 5848530"/>
              <a:gd name="connsiteX85" fmla="*/ 2896839 w 4931549"/>
              <a:gd name="connsiteY85" fmla="*/ 2938418 h 5848530"/>
              <a:gd name="connsiteX86" fmla="*/ 2566255 w 4931549"/>
              <a:gd name="connsiteY86" fmla="*/ 2365830 h 5848530"/>
              <a:gd name="connsiteX87" fmla="*/ 806783 w 4931549"/>
              <a:gd name="connsiteY87" fmla="*/ 1793242 h 5848530"/>
              <a:gd name="connsiteX88" fmla="*/ 1467950 w 4931549"/>
              <a:gd name="connsiteY88" fmla="*/ 1793242 h 5848530"/>
              <a:gd name="connsiteX89" fmla="*/ 1798535 w 4931549"/>
              <a:gd name="connsiteY89" fmla="*/ 2365830 h 5848530"/>
              <a:gd name="connsiteX90" fmla="*/ 1467950 w 4931549"/>
              <a:gd name="connsiteY90" fmla="*/ 2938418 h 5848530"/>
              <a:gd name="connsiteX91" fmla="*/ 806783 w 4931549"/>
              <a:gd name="connsiteY91" fmla="*/ 2938418 h 5848530"/>
              <a:gd name="connsiteX92" fmla="*/ 476199 w 4931549"/>
              <a:gd name="connsiteY92" fmla="*/ 2365830 h 5848530"/>
              <a:gd name="connsiteX93" fmla="*/ 1853050 w 4931549"/>
              <a:gd name="connsiteY93" fmla="*/ 1204686 h 5848530"/>
              <a:gd name="connsiteX94" fmla="*/ 2514215 w 4931549"/>
              <a:gd name="connsiteY94" fmla="*/ 1204686 h 5848530"/>
              <a:gd name="connsiteX95" fmla="*/ 2844800 w 4931549"/>
              <a:gd name="connsiteY95" fmla="*/ 1777274 h 5848530"/>
              <a:gd name="connsiteX96" fmla="*/ 2514215 w 4931549"/>
              <a:gd name="connsiteY96" fmla="*/ 2349862 h 5848530"/>
              <a:gd name="connsiteX97" fmla="*/ 1853050 w 4931549"/>
              <a:gd name="connsiteY97" fmla="*/ 2349862 h 5848530"/>
              <a:gd name="connsiteX98" fmla="*/ 1522465 w 4931549"/>
              <a:gd name="connsiteY98" fmla="*/ 1777274 h 5848530"/>
              <a:gd name="connsiteX99" fmla="*/ 0 w 4931549"/>
              <a:gd name="connsiteY99" fmla="*/ 1204686 h 5848530"/>
              <a:gd name="connsiteX100" fmla="*/ 428941 w 4931549"/>
              <a:gd name="connsiteY100" fmla="*/ 1204686 h 5848530"/>
              <a:gd name="connsiteX101" fmla="*/ 759526 w 4931549"/>
              <a:gd name="connsiteY101" fmla="*/ 1777274 h 5848530"/>
              <a:gd name="connsiteX102" fmla="*/ 428941 w 4931549"/>
              <a:gd name="connsiteY102" fmla="*/ 2349862 h 5848530"/>
              <a:gd name="connsiteX103" fmla="*/ 0 w 4931549"/>
              <a:gd name="connsiteY103" fmla="*/ 2349862 h 5848530"/>
              <a:gd name="connsiteX104" fmla="*/ 806783 w 4931549"/>
              <a:gd name="connsiteY104" fmla="*/ 588557 h 5848530"/>
              <a:gd name="connsiteX105" fmla="*/ 1467950 w 4931549"/>
              <a:gd name="connsiteY105" fmla="*/ 588557 h 5848530"/>
              <a:gd name="connsiteX106" fmla="*/ 1798535 w 4931549"/>
              <a:gd name="connsiteY106" fmla="*/ 1161144 h 5848530"/>
              <a:gd name="connsiteX107" fmla="*/ 1467950 w 4931549"/>
              <a:gd name="connsiteY107" fmla="*/ 1733732 h 5848530"/>
              <a:gd name="connsiteX108" fmla="*/ 806783 w 4931549"/>
              <a:gd name="connsiteY108" fmla="*/ 1733732 h 5848530"/>
              <a:gd name="connsiteX109" fmla="*/ 476199 w 4931549"/>
              <a:gd name="connsiteY109" fmla="*/ 1161144 h 5848530"/>
              <a:gd name="connsiteX110" fmla="*/ 0 w 4931549"/>
              <a:gd name="connsiteY110" fmla="*/ 0 h 5848530"/>
              <a:gd name="connsiteX111" fmla="*/ 428941 w 4931549"/>
              <a:gd name="connsiteY111" fmla="*/ 0 h 5848530"/>
              <a:gd name="connsiteX112" fmla="*/ 759525 w 4931549"/>
              <a:gd name="connsiteY112" fmla="*/ 572588 h 5848530"/>
              <a:gd name="connsiteX113" fmla="*/ 428941 w 4931549"/>
              <a:gd name="connsiteY113" fmla="*/ 1145176 h 5848530"/>
              <a:gd name="connsiteX114" fmla="*/ 0 w 4931549"/>
              <a:gd name="connsiteY114" fmla="*/ 1145176 h 584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931549" h="5848530">
                <a:moveTo>
                  <a:pt x="2896839" y="5407296"/>
                </a:moveTo>
                <a:lnTo>
                  <a:pt x="3558006" y="5407296"/>
                </a:lnTo>
                <a:lnTo>
                  <a:pt x="3812754" y="5848530"/>
                </a:lnTo>
                <a:lnTo>
                  <a:pt x="2642093" y="5848530"/>
                </a:lnTo>
                <a:close/>
                <a:moveTo>
                  <a:pt x="806783" y="5407296"/>
                </a:moveTo>
                <a:lnTo>
                  <a:pt x="1467950" y="5407296"/>
                </a:lnTo>
                <a:lnTo>
                  <a:pt x="1722698" y="5848530"/>
                </a:lnTo>
                <a:lnTo>
                  <a:pt x="552037" y="5848530"/>
                </a:lnTo>
                <a:close/>
                <a:moveTo>
                  <a:pt x="3939798" y="4818742"/>
                </a:moveTo>
                <a:lnTo>
                  <a:pt x="4600965" y="4818742"/>
                </a:lnTo>
                <a:lnTo>
                  <a:pt x="4931549" y="5391330"/>
                </a:lnTo>
                <a:lnTo>
                  <a:pt x="4667585" y="5848530"/>
                </a:lnTo>
                <a:lnTo>
                  <a:pt x="3873179" y="5848530"/>
                </a:lnTo>
                <a:lnTo>
                  <a:pt x="3609213" y="5391330"/>
                </a:lnTo>
                <a:close/>
                <a:moveTo>
                  <a:pt x="1853786" y="4818742"/>
                </a:moveTo>
                <a:lnTo>
                  <a:pt x="2514952" y="4818742"/>
                </a:lnTo>
                <a:lnTo>
                  <a:pt x="2845537" y="5391330"/>
                </a:lnTo>
                <a:lnTo>
                  <a:pt x="2581572" y="5848530"/>
                </a:lnTo>
                <a:lnTo>
                  <a:pt x="1787167" y="5848530"/>
                </a:lnTo>
                <a:lnTo>
                  <a:pt x="1523202" y="5391330"/>
                </a:lnTo>
                <a:close/>
                <a:moveTo>
                  <a:pt x="2896839" y="4202612"/>
                </a:moveTo>
                <a:lnTo>
                  <a:pt x="3558006" y="4202612"/>
                </a:lnTo>
                <a:lnTo>
                  <a:pt x="3888591" y="4775200"/>
                </a:lnTo>
                <a:lnTo>
                  <a:pt x="3558006" y="5347788"/>
                </a:lnTo>
                <a:lnTo>
                  <a:pt x="2896839" y="5347788"/>
                </a:lnTo>
                <a:lnTo>
                  <a:pt x="2566255" y="4775200"/>
                </a:lnTo>
                <a:close/>
                <a:moveTo>
                  <a:pt x="806783" y="4202612"/>
                </a:moveTo>
                <a:lnTo>
                  <a:pt x="1467950" y="4202612"/>
                </a:lnTo>
                <a:lnTo>
                  <a:pt x="1798535" y="4775200"/>
                </a:lnTo>
                <a:lnTo>
                  <a:pt x="1467950" y="5347788"/>
                </a:lnTo>
                <a:lnTo>
                  <a:pt x="806783" y="5347788"/>
                </a:lnTo>
                <a:lnTo>
                  <a:pt x="786650" y="5312916"/>
                </a:lnTo>
                <a:lnTo>
                  <a:pt x="714253" y="5312916"/>
                </a:lnTo>
                <a:lnTo>
                  <a:pt x="759525" y="5391330"/>
                </a:lnTo>
                <a:lnTo>
                  <a:pt x="495561" y="5848530"/>
                </a:lnTo>
                <a:lnTo>
                  <a:pt x="0" y="5848530"/>
                </a:lnTo>
                <a:lnTo>
                  <a:pt x="0" y="4818742"/>
                </a:lnTo>
                <a:lnTo>
                  <a:pt x="428941" y="4818742"/>
                </a:lnTo>
                <a:lnTo>
                  <a:pt x="681688" y="5256513"/>
                </a:lnTo>
                <a:lnTo>
                  <a:pt x="681688" y="5131118"/>
                </a:lnTo>
                <a:lnTo>
                  <a:pt x="476199" y="4775200"/>
                </a:lnTo>
                <a:close/>
                <a:moveTo>
                  <a:pt x="3939798" y="3614058"/>
                </a:moveTo>
                <a:lnTo>
                  <a:pt x="4600965" y="3614058"/>
                </a:lnTo>
                <a:lnTo>
                  <a:pt x="4931549" y="4186646"/>
                </a:lnTo>
                <a:lnTo>
                  <a:pt x="4600965" y="4759234"/>
                </a:lnTo>
                <a:lnTo>
                  <a:pt x="3939798" y="4759234"/>
                </a:lnTo>
                <a:lnTo>
                  <a:pt x="3609213" y="4186646"/>
                </a:lnTo>
                <a:close/>
                <a:moveTo>
                  <a:pt x="1853786" y="3614058"/>
                </a:moveTo>
                <a:lnTo>
                  <a:pt x="2514952" y="3614058"/>
                </a:lnTo>
                <a:lnTo>
                  <a:pt x="2845537" y="4186646"/>
                </a:lnTo>
                <a:lnTo>
                  <a:pt x="2514952" y="4759234"/>
                </a:lnTo>
                <a:lnTo>
                  <a:pt x="1853786" y="4759234"/>
                </a:lnTo>
                <a:lnTo>
                  <a:pt x="1523202" y="4186646"/>
                </a:lnTo>
                <a:close/>
                <a:moveTo>
                  <a:pt x="0" y="3614058"/>
                </a:moveTo>
                <a:lnTo>
                  <a:pt x="428941" y="3614058"/>
                </a:lnTo>
                <a:lnTo>
                  <a:pt x="759525" y="4186646"/>
                </a:lnTo>
                <a:lnTo>
                  <a:pt x="428941" y="4759234"/>
                </a:lnTo>
                <a:lnTo>
                  <a:pt x="0" y="4759234"/>
                </a:lnTo>
                <a:close/>
                <a:moveTo>
                  <a:pt x="2896839" y="2997928"/>
                </a:moveTo>
                <a:lnTo>
                  <a:pt x="3558006" y="2997928"/>
                </a:lnTo>
                <a:lnTo>
                  <a:pt x="3888591" y="3570516"/>
                </a:lnTo>
                <a:lnTo>
                  <a:pt x="3558006" y="4143104"/>
                </a:lnTo>
                <a:lnTo>
                  <a:pt x="2896839" y="4143104"/>
                </a:lnTo>
                <a:lnTo>
                  <a:pt x="2566255" y="3570516"/>
                </a:lnTo>
                <a:close/>
                <a:moveTo>
                  <a:pt x="806783" y="2997928"/>
                </a:moveTo>
                <a:lnTo>
                  <a:pt x="1467950" y="2997928"/>
                </a:lnTo>
                <a:lnTo>
                  <a:pt x="1798535" y="3570516"/>
                </a:lnTo>
                <a:lnTo>
                  <a:pt x="1467950" y="4143104"/>
                </a:lnTo>
                <a:lnTo>
                  <a:pt x="806783" y="4143104"/>
                </a:lnTo>
                <a:lnTo>
                  <a:pt x="476199" y="3570516"/>
                </a:lnTo>
                <a:close/>
                <a:moveTo>
                  <a:pt x="1853050" y="2409372"/>
                </a:moveTo>
                <a:lnTo>
                  <a:pt x="2514215" y="2409372"/>
                </a:lnTo>
                <a:lnTo>
                  <a:pt x="2844800" y="2981961"/>
                </a:lnTo>
                <a:lnTo>
                  <a:pt x="2514215" y="3554548"/>
                </a:lnTo>
                <a:lnTo>
                  <a:pt x="1853050" y="3554548"/>
                </a:lnTo>
                <a:lnTo>
                  <a:pt x="1522465" y="2981961"/>
                </a:lnTo>
                <a:close/>
                <a:moveTo>
                  <a:pt x="0" y="2409372"/>
                </a:moveTo>
                <a:lnTo>
                  <a:pt x="428941" y="2409372"/>
                </a:lnTo>
                <a:lnTo>
                  <a:pt x="759525" y="2981961"/>
                </a:lnTo>
                <a:lnTo>
                  <a:pt x="428941" y="3554548"/>
                </a:lnTo>
                <a:lnTo>
                  <a:pt x="0" y="3554548"/>
                </a:lnTo>
                <a:close/>
                <a:moveTo>
                  <a:pt x="2896839" y="1793242"/>
                </a:moveTo>
                <a:lnTo>
                  <a:pt x="3558006" y="1793242"/>
                </a:lnTo>
                <a:lnTo>
                  <a:pt x="3888591" y="2365830"/>
                </a:lnTo>
                <a:lnTo>
                  <a:pt x="3558006" y="2938418"/>
                </a:lnTo>
                <a:lnTo>
                  <a:pt x="2896839" y="2938418"/>
                </a:lnTo>
                <a:lnTo>
                  <a:pt x="2566255" y="2365830"/>
                </a:lnTo>
                <a:close/>
                <a:moveTo>
                  <a:pt x="806783" y="1793242"/>
                </a:moveTo>
                <a:lnTo>
                  <a:pt x="1467950" y="1793242"/>
                </a:lnTo>
                <a:lnTo>
                  <a:pt x="1798535" y="2365830"/>
                </a:lnTo>
                <a:lnTo>
                  <a:pt x="1467950" y="2938418"/>
                </a:lnTo>
                <a:lnTo>
                  <a:pt x="806783" y="2938418"/>
                </a:lnTo>
                <a:lnTo>
                  <a:pt x="476199" y="2365830"/>
                </a:lnTo>
                <a:close/>
                <a:moveTo>
                  <a:pt x="1853050" y="1204686"/>
                </a:moveTo>
                <a:lnTo>
                  <a:pt x="2514215" y="1204686"/>
                </a:lnTo>
                <a:lnTo>
                  <a:pt x="2844800" y="1777274"/>
                </a:lnTo>
                <a:lnTo>
                  <a:pt x="2514215" y="2349862"/>
                </a:lnTo>
                <a:lnTo>
                  <a:pt x="1853050" y="2349862"/>
                </a:lnTo>
                <a:lnTo>
                  <a:pt x="1522465" y="1777274"/>
                </a:lnTo>
                <a:close/>
                <a:moveTo>
                  <a:pt x="0" y="1204686"/>
                </a:moveTo>
                <a:lnTo>
                  <a:pt x="428941" y="1204686"/>
                </a:lnTo>
                <a:lnTo>
                  <a:pt x="759526" y="1777274"/>
                </a:lnTo>
                <a:lnTo>
                  <a:pt x="428941" y="2349862"/>
                </a:lnTo>
                <a:lnTo>
                  <a:pt x="0" y="2349862"/>
                </a:lnTo>
                <a:close/>
                <a:moveTo>
                  <a:pt x="806783" y="588557"/>
                </a:moveTo>
                <a:lnTo>
                  <a:pt x="1467950" y="588557"/>
                </a:lnTo>
                <a:lnTo>
                  <a:pt x="1798535" y="1161144"/>
                </a:lnTo>
                <a:lnTo>
                  <a:pt x="1467950" y="1733732"/>
                </a:lnTo>
                <a:lnTo>
                  <a:pt x="806783" y="1733732"/>
                </a:lnTo>
                <a:lnTo>
                  <a:pt x="476199" y="1161144"/>
                </a:lnTo>
                <a:close/>
                <a:moveTo>
                  <a:pt x="0" y="0"/>
                </a:moveTo>
                <a:lnTo>
                  <a:pt x="428941" y="0"/>
                </a:lnTo>
                <a:lnTo>
                  <a:pt x="759525" y="572588"/>
                </a:lnTo>
                <a:lnTo>
                  <a:pt x="428941" y="1145176"/>
                </a:lnTo>
                <a:lnTo>
                  <a:pt x="0" y="1145176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10104892" y="0"/>
            <a:ext cx="14279104" cy="13716000"/>
          </a:xfrm>
          <a:custGeom>
            <a:avLst/>
            <a:gdLst>
              <a:gd name="connsiteX0" fmla="*/ 5014356 w 7139552"/>
              <a:gd name="connsiteY0" fmla="*/ 6219213 h 6858000"/>
              <a:gd name="connsiteX1" fmla="*/ 5971548 w 7139552"/>
              <a:gd name="connsiteY1" fmla="*/ 6219213 h 6858000"/>
              <a:gd name="connsiteX2" fmla="*/ 6340351 w 7139552"/>
              <a:gd name="connsiteY2" fmla="*/ 6858000 h 6858000"/>
              <a:gd name="connsiteX3" fmla="*/ 4645550 w 7139552"/>
              <a:gd name="connsiteY3" fmla="*/ 6858000 h 6858000"/>
              <a:gd name="connsiteX4" fmla="*/ 1988520 w 7139552"/>
              <a:gd name="connsiteY4" fmla="*/ 6219213 h 6858000"/>
              <a:gd name="connsiteX5" fmla="*/ 2945711 w 7139552"/>
              <a:gd name="connsiteY5" fmla="*/ 6219213 h 6858000"/>
              <a:gd name="connsiteX6" fmla="*/ 3314515 w 7139552"/>
              <a:gd name="connsiteY6" fmla="*/ 6858000 h 6858000"/>
              <a:gd name="connsiteX7" fmla="*/ 1619713 w 7139552"/>
              <a:gd name="connsiteY7" fmla="*/ 6858000 h 6858000"/>
              <a:gd name="connsiteX8" fmla="*/ 3498580 w 7139552"/>
              <a:gd name="connsiteY8" fmla="*/ 5367145 h 6858000"/>
              <a:gd name="connsiteX9" fmla="*/ 4455770 w 7139552"/>
              <a:gd name="connsiteY9" fmla="*/ 5367145 h 6858000"/>
              <a:gd name="connsiteX10" fmla="*/ 4934366 w 7139552"/>
              <a:gd name="connsiteY10" fmla="*/ 6196098 h 6858000"/>
              <a:gd name="connsiteX11" fmla="*/ 4552216 w 7139552"/>
              <a:gd name="connsiteY11" fmla="*/ 6858000 h 6858000"/>
              <a:gd name="connsiteX12" fmla="*/ 3402132 w 7139552"/>
              <a:gd name="connsiteY12" fmla="*/ 6858000 h 6858000"/>
              <a:gd name="connsiteX13" fmla="*/ 3019983 w 7139552"/>
              <a:gd name="connsiteY13" fmla="*/ 6196098 h 6858000"/>
              <a:gd name="connsiteX14" fmla="*/ 478597 w 7139552"/>
              <a:gd name="connsiteY14" fmla="*/ 5367145 h 6858000"/>
              <a:gd name="connsiteX15" fmla="*/ 1435788 w 7139552"/>
              <a:gd name="connsiteY15" fmla="*/ 5367145 h 6858000"/>
              <a:gd name="connsiteX16" fmla="*/ 1914386 w 7139552"/>
              <a:gd name="connsiteY16" fmla="*/ 6196098 h 6858000"/>
              <a:gd name="connsiteX17" fmla="*/ 1532234 w 7139552"/>
              <a:gd name="connsiteY17" fmla="*/ 6858000 h 6858000"/>
              <a:gd name="connsiteX18" fmla="*/ 382149 w 7139552"/>
              <a:gd name="connsiteY18" fmla="*/ 6858000 h 6858000"/>
              <a:gd name="connsiteX19" fmla="*/ 0 w 7139552"/>
              <a:gd name="connsiteY19" fmla="*/ 6196098 h 6858000"/>
              <a:gd name="connsiteX20" fmla="*/ 5014356 w 7139552"/>
              <a:gd name="connsiteY20" fmla="*/ 4475155 h 6858000"/>
              <a:gd name="connsiteX21" fmla="*/ 5971548 w 7139552"/>
              <a:gd name="connsiteY21" fmla="*/ 4475155 h 6858000"/>
              <a:gd name="connsiteX22" fmla="*/ 6450144 w 7139552"/>
              <a:gd name="connsiteY22" fmla="*/ 5304108 h 6858000"/>
              <a:gd name="connsiteX23" fmla="*/ 6152652 w 7139552"/>
              <a:gd name="connsiteY23" fmla="*/ 5819381 h 6858000"/>
              <a:gd name="connsiteX24" fmla="*/ 6152652 w 7139552"/>
              <a:gd name="connsiteY24" fmla="*/ 6000919 h 6858000"/>
              <a:gd name="connsiteX25" fmla="*/ 6518561 w 7139552"/>
              <a:gd name="connsiteY25" fmla="*/ 5367145 h 6858000"/>
              <a:gd name="connsiteX26" fmla="*/ 7139552 w 7139552"/>
              <a:gd name="connsiteY26" fmla="*/ 5367145 h 6858000"/>
              <a:gd name="connsiteX27" fmla="*/ 7139552 w 7139552"/>
              <a:gd name="connsiteY27" fmla="*/ 6858000 h 6858000"/>
              <a:gd name="connsiteX28" fmla="*/ 6422113 w 7139552"/>
              <a:gd name="connsiteY28" fmla="*/ 6858000 h 6858000"/>
              <a:gd name="connsiteX29" fmla="*/ 6039965 w 7139552"/>
              <a:gd name="connsiteY29" fmla="*/ 6196098 h 6858000"/>
              <a:gd name="connsiteX30" fmla="*/ 6105506 w 7139552"/>
              <a:gd name="connsiteY30" fmla="*/ 6082576 h 6858000"/>
              <a:gd name="connsiteX31" fmla="*/ 6000695 w 7139552"/>
              <a:gd name="connsiteY31" fmla="*/ 6082576 h 6858000"/>
              <a:gd name="connsiteX32" fmla="*/ 5971548 w 7139552"/>
              <a:gd name="connsiteY32" fmla="*/ 6133061 h 6858000"/>
              <a:gd name="connsiteX33" fmla="*/ 5014356 w 7139552"/>
              <a:gd name="connsiteY33" fmla="*/ 6133061 h 6858000"/>
              <a:gd name="connsiteX34" fmla="*/ 4535759 w 7139552"/>
              <a:gd name="connsiteY34" fmla="*/ 5304108 h 6858000"/>
              <a:gd name="connsiteX35" fmla="*/ 1988520 w 7139552"/>
              <a:gd name="connsiteY35" fmla="*/ 4475155 h 6858000"/>
              <a:gd name="connsiteX36" fmla="*/ 2945711 w 7139552"/>
              <a:gd name="connsiteY36" fmla="*/ 4475155 h 6858000"/>
              <a:gd name="connsiteX37" fmla="*/ 3424307 w 7139552"/>
              <a:gd name="connsiteY37" fmla="*/ 5304108 h 6858000"/>
              <a:gd name="connsiteX38" fmla="*/ 2945711 w 7139552"/>
              <a:gd name="connsiteY38" fmla="*/ 6133061 h 6858000"/>
              <a:gd name="connsiteX39" fmla="*/ 1988520 w 7139552"/>
              <a:gd name="connsiteY39" fmla="*/ 6133061 h 6858000"/>
              <a:gd name="connsiteX40" fmla="*/ 1509922 w 7139552"/>
              <a:gd name="connsiteY40" fmla="*/ 5304108 h 6858000"/>
              <a:gd name="connsiteX41" fmla="*/ 6518561 w 7139552"/>
              <a:gd name="connsiteY41" fmla="*/ 3623088 h 6858000"/>
              <a:gd name="connsiteX42" fmla="*/ 7139552 w 7139552"/>
              <a:gd name="connsiteY42" fmla="*/ 3623088 h 6858000"/>
              <a:gd name="connsiteX43" fmla="*/ 7139552 w 7139552"/>
              <a:gd name="connsiteY43" fmla="*/ 5280994 h 6858000"/>
              <a:gd name="connsiteX44" fmla="*/ 6518561 w 7139552"/>
              <a:gd name="connsiteY44" fmla="*/ 5280994 h 6858000"/>
              <a:gd name="connsiteX45" fmla="*/ 6039965 w 7139552"/>
              <a:gd name="connsiteY45" fmla="*/ 4452041 h 6858000"/>
              <a:gd name="connsiteX46" fmla="*/ 3498580 w 7139552"/>
              <a:gd name="connsiteY46" fmla="*/ 3623088 h 6858000"/>
              <a:gd name="connsiteX47" fmla="*/ 4455770 w 7139552"/>
              <a:gd name="connsiteY47" fmla="*/ 3623088 h 6858000"/>
              <a:gd name="connsiteX48" fmla="*/ 4934366 w 7139552"/>
              <a:gd name="connsiteY48" fmla="*/ 4452041 h 6858000"/>
              <a:gd name="connsiteX49" fmla="*/ 4455770 w 7139552"/>
              <a:gd name="connsiteY49" fmla="*/ 5280994 h 6858000"/>
              <a:gd name="connsiteX50" fmla="*/ 3498580 w 7139552"/>
              <a:gd name="connsiteY50" fmla="*/ 5280994 h 6858000"/>
              <a:gd name="connsiteX51" fmla="*/ 3019983 w 7139552"/>
              <a:gd name="connsiteY51" fmla="*/ 4452041 h 6858000"/>
              <a:gd name="connsiteX52" fmla="*/ 478597 w 7139552"/>
              <a:gd name="connsiteY52" fmla="*/ 3623088 h 6858000"/>
              <a:gd name="connsiteX53" fmla="*/ 1435788 w 7139552"/>
              <a:gd name="connsiteY53" fmla="*/ 3623088 h 6858000"/>
              <a:gd name="connsiteX54" fmla="*/ 1914386 w 7139552"/>
              <a:gd name="connsiteY54" fmla="*/ 4452041 h 6858000"/>
              <a:gd name="connsiteX55" fmla="*/ 1435788 w 7139552"/>
              <a:gd name="connsiteY55" fmla="*/ 5280994 h 6858000"/>
              <a:gd name="connsiteX56" fmla="*/ 478597 w 7139552"/>
              <a:gd name="connsiteY56" fmla="*/ 5280994 h 6858000"/>
              <a:gd name="connsiteX57" fmla="*/ 0 w 7139552"/>
              <a:gd name="connsiteY57" fmla="*/ 4452041 h 6858000"/>
              <a:gd name="connsiteX58" fmla="*/ 5014356 w 7139552"/>
              <a:gd name="connsiteY58" fmla="*/ 2731098 h 6858000"/>
              <a:gd name="connsiteX59" fmla="*/ 5971548 w 7139552"/>
              <a:gd name="connsiteY59" fmla="*/ 2731098 h 6858000"/>
              <a:gd name="connsiteX60" fmla="*/ 6450144 w 7139552"/>
              <a:gd name="connsiteY60" fmla="*/ 3560051 h 6858000"/>
              <a:gd name="connsiteX61" fmla="*/ 5971548 w 7139552"/>
              <a:gd name="connsiteY61" fmla="*/ 4389004 h 6858000"/>
              <a:gd name="connsiteX62" fmla="*/ 5014356 w 7139552"/>
              <a:gd name="connsiteY62" fmla="*/ 4389004 h 6858000"/>
              <a:gd name="connsiteX63" fmla="*/ 4535759 w 7139552"/>
              <a:gd name="connsiteY63" fmla="*/ 3560051 h 6858000"/>
              <a:gd name="connsiteX64" fmla="*/ 1988520 w 7139552"/>
              <a:gd name="connsiteY64" fmla="*/ 2731098 h 6858000"/>
              <a:gd name="connsiteX65" fmla="*/ 2945711 w 7139552"/>
              <a:gd name="connsiteY65" fmla="*/ 2731098 h 6858000"/>
              <a:gd name="connsiteX66" fmla="*/ 3424307 w 7139552"/>
              <a:gd name="connsiteY66" fmla="*/ 3560051 h 6858000"/>
              <a:gd name="connsiteX67" fmla="*/ 2945711 w 7139552"/>
              <a:gd name="connsiteY67" fmla="*/ 4389004 h 6858000"/>
              <a:gd name="connsiteX68" fmla="*/ 1988520 w 7139552"/>
              <a:gd name="connsiteY68" fmla="*/ 4389004 h 6858000"/>
              <a:gd name="connsiteX69" fmla="*/ 1509922 w 7139552"/>
              <a:gd name="connsiteY69" fmla="*/ 3560051 h 6858000"/>
              <a:gd name="connsiteX70" fmla="*/ 6518561 w 7139552"/>
              <a:gd name="connsiteY70" fmla="*/ 1879028 h 6858000"/>
              <a:gd name="connsiteX71" fmla="*/ 7139552 w 7139552"/>
              <a:gd name="connsiteY71" fmla="*/ 1879028 h 6858000"/>
              <a:gd name="connsiteX72" fmla="*/ 7139552 w 7139552"/>
              <a:gd name="connsiteY72" fmla="*/ 3536933 h 6858000"/>
              <a:gd name="connsiteX73" fmla="*/ 6518561 w 7139552"/>
              <a:gd name="connsiteY73" fmla="*/ 3536933 h 6858000"/>
              <a:gd name="connsiteX74" fmla="*/ 6039965 w 7139552"/>
              <a:gd name="connsiteY74" fmla="*/ 2707982 h 6858000"/>
              <a:gd name="connsiteX75" fmla="*/ 3499647 w 7139552"/>
              <a:gd name="connsiteY75" fmla="*/ 1879028 h 6858000"/>
              <a:gd name="connsiteX76" fmla="*/ 4456836 w 7139552"/>
              <a:gd name="connsiteY76" fmla="*/ 1879028 h 6858000"/>
              <a:gd name="connsiteX77" fmla="*/ 4935434 w 7139552"/>
              <a:gd name="connsiteY77" fmla="*/ 2707982 h 6858000"/>
              <a:gd name="connsiteX78" fmla="*/ 4456836 w 7139552"/>
              <a:gd name="connsiteY78" fmla="*/ 3536933 h 6858000"/>
              <a:gd name="connsiteX79" fmla="*/ 3499647 w 7139552"/>
              <a:gd name="connsiteY79" fmla="*/ 3536933 h 6858000"/>
              <a:gd name="connsiteX80" fmla="*/ 3021049 w 7139552"/>
              <a:gd name="connsiteY80" fmla="*/ 2707982 h 6858000"/>
              <a:gd name="connsiteX81" fmla="*/ 5014356 w 7139552"/>
              <a:gd name="connsiteY81" fmla="*/ 987038 h 6858000"/>
              <a:gd name="connsiteX82" fmla="*/ 5971548 w 7139552"/>
              <a:gd name="connsiteY82" fmla="*/ 987038 h 6858000"/>
              <a:gd name="connsiteX83" fmla="*/ 6450144 w 7139552"/>
              <a:gd name="connsiteY83" fmla="*/ 1815990 h 6858000"/>
              <a:gd name="connsiteX84" fmla="*/ 5971548 w 7139552"/>
              <a:gd name="connsiteY84" fmla="*/ 2644943 h 6858000"/>
              <a:gd name="connsiteX85" fmla="*/ 5014356 w 7139552"/>
              <a:gd name="connsiteY85" fmla="*/ 2644943 h 6858000"/>
              <a:gd name="connsiteX86" fmla="*/ 4535759 w 7139552"/>
              <a:gd name="connsiteY86" fmla="*/ 1815990 h 6858000"/>
              <a:gd name="connsiteX87" fmla="*/ 1988520 w 7139552"/>
              <a:gd name="connsiteY87" fmla="*/ 987038 h 6858000"/>
              <a:gd name="connsiteX88" fmla="*/ 2945711 w 7139552"/>
              <a:gd name="connsiteY88" fmla="*/ 987038 h 6858000"/>
              <a:gd name="connsiteX89" fmla="*/ 3424307 w 7139552"/>
              <a:gd name="connsiteY89" fmla="*/ 1815990 h 6858000"/>
              <a:gd name="connsiteX90" fmla="*/ 2945711 w 7139552"/>
              <a:gd name="connsiteY90" fmla="*/ 2644943 h 6858000"/>
              <a:gd name="connsiteX91" fmla="*/ 1988520 w 7139552"/>
              <a:gd name="connsiteY91" fmla="*/ 2644943 h 6858000"/>
              <a:gd name="connsiteX92" fmla="*/ 1509922 w 7139552"/>
              <a:gd name="connsiteY92" fmla="*/ 1815990 h 6858000"/>
              <a:gd name="connsiteX93" fmla="*/ 6518561 w 7139552"/>
              <a:gd name="connsiteY93" fmla="*/ 134967 h 6858000"/>
              <a:gd name="connsiteX94" fmla="*/ 7139552 w 7139552"/>
              <a:gd name="connsiteY94" fmla="*/ 134967 h 6858000"/>
              <a:gd name="connsiteX95" fmla="*/ 7139552 w 7139552"/>
              <a:gd name="connsiteY95" fmla="*/ 1792873 h 6858000"/>
              <a:gd name="connsiteX96" fmla="*/ 6518561 w 7139552"/>
              <a:gd name="connsiteY96" fmla="*/ 1792873 h 6858000"/>
              <a:gd name="connsiteX97" fmla="*/ 6039963 w 7139552"/>
              <a:gd name="connsiteY97" fmla="*/ 963920 h 6858000"/>
              <a:gd name="connsiteX98" fmla="*/ 3499647 w 7139552"/>
              <a:gd name="connsiteY98" fmla="*/ 134967 h 6858000"/>
              <a:gd name="connsiteX99" fmla="*/ 4456836 w 7139552"/>
              <a:gd name="connsiteY99" fmla="*/ 134967 h 6858000"/>
              <a:gd name="connsiteX100" fmla="*/ 4935434 w 7139552"/>
              <a:gd name="connsiteY100" fmla="*/ 963920 h 6858000"/>
              <a:gd name="connsiteX101" fmla="*/ 4456836 w 7139552"/>
              <a:gd name="connsiteY101" fmla="*/ 1792873 h 6858000"/>
              <a:gd name="connsiteX102" fmla="*/ 3499647 w 7139552"/>
              <a:gd name="connsiteY102" fmla="*/ 1792873 h 6858000"/>
              <a:gd name="connsiteX103" fmla="*/ 3021049 w 7139552"/>
              <a:gd name="connsiteY103" fmla="*/ 963920 h 6858000"/>
              <a:gd name="connsiteX104" fmla="*/ 6490379 w 7139552"/>
              <a:gd name="connsiteY104" fmla="*/ 0 h 6858000"/>
              <a:gd name="connsiteX105" fmla="*/ 7139552 w 7139552"/>
              <a:gd name="connsiteY105" fmla="*/ 0 h 6858000"/>
              <a:gd name="connsiteX106" fmla="*/ 7139552 w 7139552"/>
              <a:gd name="connsiteY106" fmla="*/ 48813 h 6858000"/>
              <a:gd name="connsiteX107" fmla="*/ 6518561 w 7139552"/>
              <a:gd name="connsiteY107" fmla="*/ 48813 h 6858000"/>
              <a:gd name="connsiteX108" fmla="*/ 4577288 w 7139552"/>
              <a:gd name="connsiteY108" fmla="*/ 0 h 6858000"/>
              <a:gd name="connsiteX109" fmla="*/ 6408615 w 7139552"/>
              <a:gd name="connsiteY109" fmla="*/ 0 h 6858000"/>
              <a:gd name="connsiteX110" fmla="*/ 6450144 w 7139552"/>
              <a:gd name="connsiteY110" fmla="*/ 71930 h 6858000"/>
              <a:gd name="connsiteX111" fmla="*/ 5971548 w 7139552"/>
              <a:gd name="connsiteY111" fmla="*/ 900883 h 6858000"/>
              <a:gd name="connsiteX112" fmla="*/ 5014356 w 7139552"/>
              <a:gd name="connsiteY112" fmla="*/ 900883 h 6858000"/>
              <a:gd name="connsiteX113" fmla="*/ 4535759 w 7139552"/>
              <a:gd name="connsiteY113" fmla="*/ 719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139552" h="6858000">
                <a:moveTo>
                  <a:pt x="5014356" y="6219213"/>
                </a:moveTo>
                <a:lnTo>
                  <a:pt x="5971548" y="6219213"/>
                </a:lnTo>
                <a:lnTo>
                  <a:pt x="6340351" y="6858000"/>
                </a:lnTo>
                <a:lnTo>
                  <a:pt x="4645550" y="6858000"/>
                </a:lnTo>
                <a:close/>
                <a:moveTo>
                  <a:pt x="1988520" y="6219213"/>
                </a:moveTo>
                <a:lnTo>
                  <a:pt x="2945711" y="6219213"/>
                </a:lnTo>
                <a:lnTo>
                  <a:pt x="3314515" y="6858000"/>
                </a:lnTo>
                <a:lnTo>
                  <a:pt x="1619713" y="6858000"/>
                </a:lnTo>
                <a:close/>
                <a:moveTo>
                  <a:pt x="3498580" y="5367145"/>
                </a:moveTo>
                <a:lnTo>
                  <a:pt x="4455770" y="5367145"/>
                </a:lnTo>
                <a:lnTo>
                  <a:pt x="4934366" y="6196098"/>
                </a:lnTo>
                <a:lnTo>
                  <a:pt x="4552216" y="6858000"/>
                </a:lnTo>
                <a:lnTo>
                  <a:pt x="3402132" y="6858000"/>
                </a:lnTo>
                <a:lnTo>
                  <a:pt x="3019983" y="6196098"/>
                </a:lnTo>
                <a:close/>
                <a:moveTo>
                  <a:pt x="478597" y="5367145"/>
                </a:moveTo>
                <a:lnTo>
                  <a:pt x="1435788" y="5367145"/>
                </a:lnTo>
                <a:lnTo>
                  <a:pt x="1914386" y="6196098"/>
                </a:lnTo>
                <a:lnTo>
                  <a:pt x="1532234" y="6858000"/>
                </a:lnTo>
                <a:lnTo>
                  <a:pt x="382149" y="6858000"/>
                </a:lnTo>
                <a:lnTo>
                  <a:pt x="0" y="6196098"/>
                </a:lnTo>
                <a:close/>
                <a:moveTo>
                  <a:pt x="5014356" y="4475155"/>
                </a:moveTo>
                <a:lnTo>
                  <a:pt x="5971548" y="4475155"/>
                </a:lnTo>
                <a:lnTo>
                  <a:pt x="6450144" y="5304108"/>
                </a:lnTo>
                <a:lnTo>
                  <a:pt x="6152652" y="5819381"/>
                </a:lnTo>
                <a:lnTo>
                  <a:pt x="6152652" y="6000919"/>
                </a:lnTo>
                <a:lnTo>
                  <a:pt x="6518561" y="5367145"/>
                </a:lnTo>
                <a:lnTo>
                  <a:pt x="7139552" y="5367145"/>
                </a:lnTo>
                <a:lnTo>
                  <a:pt x="7139552" y="6858000"/>
                </a:lnTo>
                <a:lnTo>
                  <a:pt x="6422113" y="6858000"/>
                </a:lnTo>
                <a:lnTo>
                  <a:pt x="6039965" y="6196098"/>
                </a:lnTo>
                <a:lnTo>
                  <a:pt x="6105506" y="6082576"/>
                </a:lnTo>
                <a:lnTo>
                  <a:pt x="6000695" y="6082576"/>
                </a:lnTo>
                <a:lnTo>
                  <a:pt x="5971548" y="6133061"/>
                </a:lnTo>
                <a:lnTo>
                  <a:pt x="5014356" y="6133061"/>
                </a:lnTo>
                <a:lnTo>
                  <a:pt x="4535759" y="5304108"/>
                </a:lnTo>
                <a:close/>
                <a:moveTo>
                  <a:pt x="1988520" y="4475155"/>
                </a:moveTo>
                <a:lnTo>
                  <a:pt x="2945711" y="4475155"/>
                </a:lnTo>
                <a:lnTo>
                  <a:pt x="3424307" y="5304108"/>
                </a:lnTo>
                <a:lnTo>
                  <a:pt x="2945711" y="6133061"/>
                </a:lnTo>
                <a:lnTo>
                  <a:pt x="1988520" y="6133061"/>
                </a:lnTo>
                <a:lnTo>
                  <a:pt x="1509922" y="5304108"/>
                </a:lnTo>
                <a:close/>
                <a:moveTo>
                  <a:pt x="6518561" y="3623088"/>
                </a:moveTo>
                <a:lnTo>
                  <a:pt x="7139552" y="3623088"/>
                </a:lnTo>
                <a:lnTo>
                  <a:pt x="7139552" y="5280994"/>
                </a:lnTo>
                <a:lnTo>
                  <a:pt x="6518561" y="5280994"/>
                </a:lnTo>
                <a:lnTo>
                  <a:pt x="6039965" y="4452041"/>
                </a:lnTo>
                <a:close/>
                <a:moveTo>
                  <a:pt x="3498580" y="3623088"/>
                </a:moveTo>
                <a:lnTo>
                  <a:pt x="4455770" y="3623088"/>
                </a:lnTo>
                <a:lnTo>
                  <a:pt x="4934366" y="4452041"/>
                </a:lnTo>
                <a:lnTo>
                  <a:pt x="4455770" y="5280994"/>
                </a:lnTo>
                <a:lnTo>
                  <a:pt x="3498580" y="5280994"/>
                </a:lnTo>
                <a:lnTo>
                  <a:pt x="3019983" y="4452041"/>
                </a:lnTo>
                <a:close/>
                <a:moveTo>
                  <a:pt x="478597" y="3623088"/>
                </a:moveTo>
                <a:lnTo>
                  <a:pt x="1435788" y="3623088"/>
                </a:lnTo>
                <a:lnTo>
                  <a:pt x="1914386" y="4452041"/>
                </a:lnTo>
                <a:lnTo>
                  <a:pt x="1435788" y="5280994"/>
                </a:lnTo>
                <a:lnTo>
                  <a:pt x="478597" y="5280994"/>
                </a:lnTo>
                <a:lnTo>
                  <a:pt x="0" y="4452041"/>
                </a:lnTo>
                <a:close/>
                <a:moveTo>
                  <a:pt x="5014356" y="2731098"/>
                </a:moveTo>
                <a:lnTo>
                  <a:pt x="5971548" y="2731098"/>
                </a:lnTo>
                <a:lnTo>
                  <a:pt x="6450144" y="3560051"/>
                </a:lnTo>
                <a:lnTo>
                  <a:pt x="5971548" y="4389004"/>
                </a:lnTo>
                <a:lnTo>
                  <a:pt x="5014356" y="4389004"/>
                </a:lnTo>
                <a:lnTo>
                  <a:pt x="4535759" y="3560051"/>
                </a:lnTo>
                <a:close/>
                <a:moveTo>
                  <a:pt x="1988520" y="2731098"/>
                </a:moveTo>
                <a:lnTo>
                  <a:pt x="2945711" y="2731098"/>
                </a:lnTo>
                <a:lnTo>
                  <a:pt x="3424307" y="3560051"/>
                </a:lnTo>
                <a:lnTo>
                  <a:pt x="2945711" y="4389004"/>
                </a:lnTo>
                <a:lnTo>
                  <a:pt x="1988520" y="4389004"/>
                </a:lnTo>
                <a:lnTo>
                  <a:pt x="1509922" y="3560051"/>
                </a:lnTo>
                <a:close/>
                <a:moveTo>
                  <a:pt x="6518561" y="1879028"/>
                </a:moveTo>
                <a:lnTo>
                  <a:pt x="7139552" y="1879028"/>
                </a:lnTo>
                <a:lnTo>
                  <a:pt x="7139552" y="3536933"/>
                </a:lnTo>
                <a:lnTo>
                  <a:pt x="6518561" y="3536933"/>
                </a:lnTo>
                <a:lnTo>
                  <a:pt x="6039965" y="2707982"/>
                </a:lnTo>
                <a:close/>
                <a:moveTo>
                  <a:pt x="3499647" y="1879028"/>
                </a:moveTo>
                <a:lnTo>
                  <a:pt x="4456836" y="1879028"/>
                </a:lnTo>
                <a:lnTo>
                  <a:pt x="4935434" y="2707982"/>
                </a:lnTo>
                <a:lnTo>
                  <a:pt x="4456836" y="3536933"/>
                </a:lnTo>
                <a:lnTo>
                  <a:pt x="3499647" y="3536933"/>
                </a:lnTo>
                <a:lnTo>
                  <a:pt x="3021049" y="2707982"/>
                </a:lnTo>
                <a:close/>
                <a:moveTo>
                  <a:pt x="5014356" y="987038"/>
                </a:moveTo>
                <a:lnTo>
                  <a:pt x="5971548" y="987038"/>
                </a:lnTo>
                <a:lnTo>
                  <a:pt x="6450144" y="1815990"/>
                </a:lnTo>
                <a:lnTo>
                  <a:pt x="5971548" y="2644943"/>
                </a:lnTo>
                <a:lnTo>
                  <a:pt x="5014356" y="2644943"/>
                </a:lnTo>
                <a:lnTo>
                  <a:pt x="4535759" y="1815990"/>
                </a:lnTo>
                <a:close/>
                <a:moveTo>
                  <a:pt x="1988520" y="987038"/>
                </a:moveTo>
                <a:lnTo>
                  <a:pt x="2945711" y="987038"/>
                </a:lnTo>
                <a:lnTo>
                  <a:pt x="3424307" y="1815990"/>
                </a:lnTo>
                <a:lnTo>
                  <a:pt x="2945711" y="2644943"/>
                </a:lnTo>
                <a:lnTo>
                  <a:pt x="1988520" y="2644943"/>
                </a:lnTo>
                <a:lnTo>
                  <a:pt x="1509922" y="1815990"/>
                </a:lnTo>
                <a:close/>
                <a:moveTo>
                  <a:pt x="6518561" y="134967"/>
                </a:moveTo>
                <a:lnTo>
                  <a:pt x="7139552" y="134967"/>
                </a:lnTo>
                <a:lnTo>
                  <a:pt x="7139552" y="1792873"/>
                </a:lnTo>
                <a:lnTo>
                  <a:pt x="6518561" y="1792873"/>
                </a:lnTo>
                <a:lnTo>
                  <a:pt x="6039963" y="963920"/>
                </a:lnTo>
                <a:close/>
                <a:moveTo>
                  <a:pt x="3499647" y="134967"/>
                </a:moveTo>
                <a:lnTo>
                  <a:pt x="4456836" y="134967"/>
                </a:lnTo>
                <a:lnTo>
                  <a:pt x="4935434" y="963920"/>
                </a:lnTo>
                <a:lnTo>
                  <a:pt x="4456836" y="1792873"/>
                </a:lnTo>
                <a:lnTo>
                  <a:pt x="3499647" y="1792873"/>
                </a:lnTo>
                <a:lnTo>
                  <a:pt x="3021049" y="963920"/>
                </a:lnTo>
                <a:close/>
                <a:moveTo>
                  <a:pt x="6490379" y="0"/>
                </a:moveTo>
                <a:lnTo>
                  <a:pt x="7139552" y="0"/>
                </a:lnTo>
                <a:lnTo>
                  <a:pt x="7139552" y="48813"/>
                </a:lnTo>
                <a:lnTo>
                  <a:pt x="6518561" y="48813"/>
                </a:lnTo>
                <a:close/>
                <a:moveTo>
                  <a:pt x="4577288" y="0"/>
                </a:moveTo>
                <a:lnTo>
                  <a:pt x="6408615" y="0"/>
                </a:lnTo>
                <a:lnTo>
                  <a:pt x="6450144" y="71930"/>
                </a:lnTo>
                <a:lnTo>
                  <a:pt x="5971548" y="900883"/>
                </a:lnTo>
                <a:lnTo>
                  <a:pt x="5014356" y="900883"/>
                </a:lnTo>
                <a:lnTo>
                  <a:pt x="4535759" y="7193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3428999" y="3176401"/>
            <a:ext cx="614409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8999" y="2166259"/>
            <a:ext cx="7318378" cy="3183962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5685" y="2043884"/>
            <a:ext cx="1356141" cy="1333698"/>
          </a:xfrm>
        </p:spPr>
        <p:txBody>
          <a:bodyPr/>
          <a:lstStyle/>
          <a:p>
            <a:fld id="{D8D877B3-D348-4611-9BDB-C5374591D951}" type="slidenum">
              <a:rPr lang="en-US" smtClean="0"/>
            </a:fld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2400" baseline="0"/>
            </a:lvl1pPr>
          </a:lstStyle>
          <a:p>
            <a:r>
              <a:rPr lang="en-US" dirty="0"/>
              <a:t>Drag / Drop image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554" y="2050332"/>
            <a:ext cx="1244402" cy="1320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212121"/>
                </a:solidFill>
              </a:defRPr>
            </a:lvl1pPr>
          </a:lstStyle>
          <a:p>
            <a:fld id="{86CB4B4D-7CA3-9044-876B-883B54F8677D}" type="slidenum">
              <a:rPr/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rgbClr val="212121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4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1pPr>
      <a:lvl2pPr marL="87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2pPr>
      <a:lvl3pPr marL="151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3pPr>
      <a:lvl4pPr marL="214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4pPr>
      <a:lvl5pPr marL="278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5pPr>
      <a:lvl6pPr marL="341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6pPr>
      <a:lvl7pPr marL="405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7pPr>
      <a:lvl8pPr marL="4689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8pPr>
      <a:lvl9pPr marL="5324475" marR="0" indent="-244475" algn="l" defTabSz="825500" latinLnBrk="0">
        <a:lnSpc>
          <a:spcPct val="14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solidFill>
            <a:srgbClr val="5C636D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2.jpeg"/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39570" y="6543040"/>
            <a:ext cx="11346180" cy="34709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FCST models and accuracy measurement</a:t>
            </a:r>
            <a:br>
              <a:rPr lang="en-US" dirty="0">
                <a:solidFill>
                  <a:srgbClr val="7030A0"/>
                </a:solidFill>
              </a:rPr>
            </a:b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          </a:t>
            </a:r>
            <a:r>
              <a:rPr lang="en-US" sz="6000" dirty="0">
                <a:solidFill>
                  <a:srgbClr val="7030A0"/>
                </a:solidFill>
              </a:rPr>
              <a:t>Shawn          </a:t>
            </a:r>
            <a:r>
              <a:rPr lang="en-US" sz="6000" dirty="0">
                <a:solidFill>
                  <a:srgbClr val="7030A0"/>
                </a:solidFill>
                <a:sym typeface="+mn-ea"/>
              </a:rPr>
              <a:t>2022/10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72" y="1198067"/>
            <a:ext cx="4891972" cy="1754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297762" y="1"/>
            <a:ext cx="0" cy="60830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/>
          <p:cNvSpPr/>
          <p:nvPr/>
        </p:nvSpPr>
        <p:spPr bwMode="auto">
          <a:xfrm>
            <a:off x="3581400" y="6083050"/>
            <a:ext cx="1432100" cy="15499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" charset="0"/>
                <a:cs typeface="Titillium" charset="0"/>
              </a:rPr>
              <a:t>Part3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1046" y="6512945"/>
            <a:ext cx="5883408" cy="688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600" dirty="0">
                <a:solidFill>
                  <a:schemeClr val="tx1">
                    <a:lumMod val="75000"/>
                  </a:schemeClr>
                </a:solidFill>
                <a:ea typeface="Titillium Light" charset="0"/>
                <a:cs typeface="Titillium Light" charset="0"/>
              </a:rPr>
              <a:t>FCST OKR</a:t>
            </a:r>
            <a:endParaRPr lang="en-US" sz="5600" dirty="0">
              <a:solidFill>
                <a:schemeClr val="tx1">
                  <a:lumMod val="75000"/>
                </a:schemeClr>
              </a:solidFill>
              <a:ea typeface="Titillium Light" charset="0"/>
              <a:cs typeface="Titillium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1046" y="8298848"/>
            <a:ext cx="5883408" cy="885825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alpha val="60000"/>
                  </a:schemeClr>
                </a:solidFill>
                <a:ea typeface="Titillium" charset="0"/>
                <a:cs typeface="Titillium" charset="0"/>
              </a:rPr>
              <a:t>YTD Accuracy</a:t>
            </a:r>
            <a:r>
              <a:rPr lang="zh-CN" altLang="en-US" dirty="0">
                <a:solidFill>
                  <a:schemeClr val="tx1">
                    <a:lumMod val="75000"/>
                    <a:alpha val="60000"/>
                  </a:schemeClr>
                </a:solidFill>
                <a:ea typeface="Titillium" charset="0"/>
                <a:cs typeface="Titillium" charset="0"/>
              </a:rPr>
              <a:t>、</a:t>
            </a:r>
            <a:endParaRPr lang="en-US" dirty="0">
              <a:solidFill>
                <a:schemeClr val="tx1">
                  <a:lumMod val="75000"/>
                  <a:alpha val="60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alpha val="60000"/>
                  </a:schemeClr>
                </a:solidFill>
                <a:ea typeface="Titillium" charset="0"/>
                <a:cs typeface="Titillium" charset="0"/>
              </a:rPr>
              <a:t>Written Month  </a:t>
            </a:r>
            <a:r>
              <a:rPr lang="en-US" dirty="0">
                <a:solidFill>
                  <a:schemeClr val="tx1">
                    <a:lumMod val="75000"/>
                    <a:alpha val="60000"/>
                  </a:schemeClr>
                </a:solidFill>
                <a:ea typeface="Titillium" charset="0"/>
                <a:cs typeface="Titillium" charset="0"/>
              </a:rPr>
              <a:t>Accuracy</a:t>
            </a:r>
            <a:endParaRPr lang="en-US" dirty="0">
              <a:solidFill>
                <a:schemeClr val="tx1">
                  <a:lumMod val="75000"/>
                  <a:alpha val="60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72383" y="7987500"/>
            <a:ext cx="1382486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 descr="A person looking at a computer&#10;&#10;Description automatically generated with low confidence"/>
          <p:cNvPicPr>
            <a:picLocks noGrp="1" noChangeAspect="1"/>
          </p:cNvPicPr>
          <p:nvPr>
            <p:ph type="pic" sz="quarter" idx="1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r="6076"/>
          <a:stretch>
            <a:fillRect/>
          </a:stretch>
        </p:blipFill>
        <p:spPr/>
      </p:pic>
      <p:pic>
        <p:nvPicPr>
          <p:cNvPr id="13" name="Picture 12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709359" y="12505765"/>
            <a:ext cx="679892" cy="685800"/>
          </a:xfrm>
          <a:prstGeom prst="rect">
            <a:avLst/>
          </a:prstGeom>
        </p:spPr>
      </p:pic>
      <p:cxnSp>
        <p:nvCxnSpPr>
          <p:cNvPr id="2" name="Straight Connector 7"/>
          <p:cNvCxnSpPr/>
          <p:nvPr/>
        </p:nvCxnSpPr>
        <p:spPr>
          <a:xfrm>
            <a:off x="4297762" y="7487921"/>
            <a:ext cx="0" cy="60830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OKR Description</a:t>
            </a:r>
            <a:endParaRPr lang="en-US" dirty="0"/>
          </a:p>
        </p:txBody>
      </p:sp>
      <p:sp>
        <p:nvSpPr>
          <p:cNvPr id="24" name="Text Placeholder 3"/>
          <p:cNvSpPr txBox="1"/>
          <p:nvPr/>
        </p:nvSpPr>
        <p:spPr>
          <a:xfrm>
            <a:off x="4217035" y="7951470"/>
            <a:ext cx="12299315" cy="331978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5000"/>
              </a:lnSpc>
            </a:pPr>
            <a:r>
              <a:rPr lang="en-US" sz="24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【Month】</a:t>
            </a:r>
            <a:r>
              <a:rPr lang="zh-CN" altLang="en-US" sz="24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</a:rPr>
              <a:t>：单次模型的准确率</a:t>
            </a:r>
            <a:r>
              <a:rPr lang="en-US" altLang="zh-CN" sz="24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</a:rPr>
              <a:t>(1-MAPE)</a:t>
            </a:r>
            <a:endParaRPr lang="zh-CN" altLang="en-US" sz="2400" dirty="0">
              <a:solidFill>
                <a:schemeClr val="tx1">
                  <a:lumMod val="75000"/>
                  <a:alpha val="80000"/>
                </a:schemeClr>
              </a:solidFill>
              <a:ea typeface="宋体" charset="0"/>
            </a:endParaRPr>
          </a:p>
          <a:p>
            <a:pPr algn="l">
              <a:lnSpc>
                <a:spcPct val="145000"/>
              </a:lnSpc>
            </a:pPr>
            <a:r>
              <a:rPr lang="en-US" sz="2400" dirty="0">
                <a:solidFill>
                  <a:schemeClr val="tx1">
                    <a:lumMod val="75000"/>
                    <a:alpha val="80000"/>
                  </a:schemeClr>
                </a:solidFill>
                <a:sym typeface="+mn-ea"/>
              </a:rPr>
              <a:t>【YTD】</a:t>
            </a:r>
            <a:r>
              <a:rPr lang="zh-CN" altLang="en-US" sz="24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  <a:sym typeface="+mn-ea"/>
              </a:rPr>
              <a:t>：</a:t>
            </a:r>
            <a:r>
              <a:rPr lang="en-US" sz="2400" dirty="0">
                <a:solidFill>
                  <a:schemeClr val="tx1">
                    <a:lumMod val="75000"/>
                    <a:alpha val="80000"/>
                  </a:schemeClr>
                </a:solidFill>
                <a:sym typeface="+mn-ea"/>
              </a:rPr>
              <a:t>近一年模型</a:t>
            </a:r>
            <a:r>
              <a:rPr lang="zh-CN" altLang="en-US" sz="2400" dirty="0">
                <a:solidFill>
                  <a:schemeClr val="tx1">
                    <a:lumMod val="75000"/>
                    <a:alpha val="80000"/>
                  </a:schemeClr>
                </a:solidFill>
                <a:sym typeface="+mn-ea"/>
              </a:rPr>
              <a:t>所有</a:t>
            </a:r>
            <a:r>
              <a:rPr lang="en-US" sz="2400" dirty="0">
                <a:solidFill>
                  <a:schemeClr val="tx1">
                    <a:lumMod val="75000"/>
                    <a:alpha val="80000"/>
                  </a:schemeClr>
                </a:solidFill>
                <a:sym typeface="+mn-ea"/>
              </a:rPr>
              <a:t>预测结果的平均准确率</a:t>
            </a:r>
            <a:endParaRPr lang="zh-CN" altLang="en-US" sz="2000" dirty="0">
              <a:solidFill>
                <a:schemeClr val="tx1">
                  <a:lumMod val="75000"/>
                  <a:alpha val="80000"/>
                </a:schemeClr>
              </a:solidFill>
              <a:ea typeface="宋体" charset="0"/>
            </a:endParaRPr>
          </a:p>
          <a:p>
            <a:pPr algn="ctr">
              <a:lnSpc>
                <a:spcPct val="145000"/>
              </a:lnSpc>
            </a:pPr>
            <a:endParaRPr lang="zh-CN" altLang="en-US" sz="2000" dirty="0">
              <a:solidFill>
                <a:schemeClr val="tx1">
                  <a:lumMod val="75000"/>
                  <a:alpha val="80000"/>
                </a:schemeClr>
              </a:solidFill>
              <a:ea typeface="宋体" charset="0"/>
            </a:endParaRPr>
          </a:p>
          <a:p>
            <a:pPr algn="l">
              <a:lnSpc>
                <a:spcPct val="145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</a:rPr>
              <a:t>实际销量统计逻辑</a:t>
            </a:r>
            <a:r>
              <a:rPr lang="zh-CN" altLang="en-US" sz="20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</a:rPr>
              <a:t>：</a:t>
            </a:r>
            <a:r>
              <a:rPr lang="en-US" altLang="zh-CN" sz="20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</a:rPr>
              <a:t>使用线性销售假设对缺货天数小于</a:t>
            </a:r>
            <a:r>
              <a:rPr lang="en-US" altLang="zh-CN" sz="20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</a:rPr>
              <a:t>15</a:t>
            </a:r>
            <a:r>
              <a:rPr lang="zh-CN" altLang="en-US" sz="20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</a:rPr>
              <a:t>天的月份进行销量</a:t>
            </a:r>
            <a:r>
              <a:rPr lang="zh-CN" altLang="en-US" sz="2000" dirty="0">
                <a:solidFill>
                  <a:schemeClr val="tx1">
                    <a:lumMod val="75000"/>
                    <a:alpha val="80000"/>
                  </a:schemeClr>
                </a:solidFill>
                <a:ea typeface="宋体" charset="0"/>
              </a:rPr>
              <a:t>修正</a:t>
            </a:r>
            <a:endParaRPr lang="zh-CN" altLang="en-US" sz="2000" dirty="0">
              <a:solidFill>
                <a:schemeClr val="tx1">
                  <a:lumMod val="75000"/>
                  <a:alpha val="80000"/>
                </a:schemeClr>
              </a:solidFill>
              <a:ea typeface="宋体" charset="0"/>
            </a:endParaRPr>
          </a:p>
          <a:p>
            <a:pPr algn="ctr">
              <a:lnSpc>
                <a:spcPct val="145000"/>
              </a:lnSpc>
            </a:pPr>
            <a:endParaRPr lang="en-US" sz="2000" dirty="0">
              <a:solidFill>
                <a:schemeClr val="tx1">
                  <a:lumMod val="75000"/>
                  <a:alpha val="80000"/>
                </a:schemeClr>
              </a:solidFill>
            </a:endParaRPr>
          </a:p>
        </p:txBody>
      </p:sp>
      <p:pic>
        <p:nvPicPr>
          <p:cNvPr id="16" name="Picture 15" descr="Logo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795" y="3009265"/>
            <a:ext cx="15692120" cy="4761865"/>
          </a:xfrm>
          <a:prstGeom prst="rect">
            <a:avLst/>
          </a:prstGeom>
        </p:spPr>
      </p:pic>
      <p:graphicFrame>
        <p:nvGraphicFramePr>
          <p:cNvPr id="11" name="Table 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074795" y="10776174"/>
          <a:ext cx="17526000" cy="2176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6125"/>
                <a:gridCol w="3286125"/>
                <a:gridCol w="3286125"/>
                <a:gridCol w="3286125"/>
              </a:tblGrid>
              <a:tr h="1088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缺货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月份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缺货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天数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有货日平均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销量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当月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销量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8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一月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10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20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20*31=620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OKR Value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6" name="Picture 15" descr="Logo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510" y="9485630"/>
            <a:ext cx="8807450" cy="2059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305" y="10062845"/>
            <a:ext cx="8569325" cy="1482725"/>
          </a:xfrm>
          <a:prstGeom prst="rect">
            <a:avLst/>
          </a:prstGeom>
        </p:spPr>
      </p:pic>
      <p:graphicFrame>
        <p:nvGraphicFramePr>
          <p:cNvPr id="9" name="Table 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3431540" y="3992245"/>
          <a:ext cx="17526000" cy="2759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1850"/>
                <a:gridCol w="3910330"/>
                <a:gridCol w="3978275"/>
                <a:gridCol w="6265545"/>
              </a:tblGrid>
              <a:tr h="930275">
                <a:tc>
                  <a:txBody>
                    <a:bodyPr/>
                    <a:p>
                      <a:r>
                        <a:rPr 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Manual FCST</a:t>
                      </a:r>
                      <a:endParaRPr 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2021-09-30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2021-10-01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～</a:t>
                      </a: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2021-12-31</a:t>
                      </a:r>
                      <a:r>
                        <a:rPr lang="en-US" sz="2400" dirty="0">
                          <a:solidFill>
                            <a:srgbClr val="7030A0"/>
                          </a:solidFill>
                          <a:sym typeface="+mn-ea"/>
                        </a:rPr>
                        <a:t>[3 months]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0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System MLP</a:t>
                      </a:r>
                      <a:endParaRPr lang="en-US" alt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2018-01~2021-09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2021-09-30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2021-10-01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～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2021-12-31</a:t>
                      </a:r>
                      <a:r>
                        <a:rPr lang="en-US" sz="2400" dirty="0">
                          <a:solidFill>
                            <a:srgbClr val="7030A0"/>
                          </a:solidFill>
                          <a:sym typeface="+mn-ea"/>
                        </a:rPr>
                        <a:t>[3 months]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System NP</a:t>
                      </a:r>
                      <a:endParaRPr lang="en-US" alt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2018-01~2021-09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2021-09-30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2021-10-01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～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2021-12-31</a:t>
                      </a:r>
                      <a:r>
                        <a:rPr lang="en-US" sz="2400" dirty="0">
                          <a:solidFill>
                            <a:srgbClr val="7030A0"/>
                          </a:solidFill>
                          <a:sym typeface="+mn-ea"/>
                        </a:rPr>
                        <a:t>[3 months]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5"/>
          <p:cNvSpPr txBox="1"/>
          <p:nvPr/>
        </p:nvSpPr>
        <p:spPr>
          <a:xfrm>
            <a:off x="6807835" y="3144520"/>
            <a:ext cx="3514090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</a:rPr>
              <a:t>Conditioning range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11618214" y="3144406"/>
            <a:ext cx="2693882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</a:rPr>
              <a:t>Forecast point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15918840" y="3144406"/>
            <a:ext cx="2693882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</a:rPr>
              <a:t>Forecast horizon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11725" y="8593138"/>
            <a:ext cx="543687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asin pool:  manual fcst  products </a:t>
            </a:r>
            <a:r>
              <a:rPr lang="en-US" altLang="zh-CN">
                <a:sym typeface="Helvetica"/>
              </a:rPr>
              <a:t>1000+</a:t>
            </a:r>
            <a:endParaRPr kumimoji="0" lang="en-US" altLang="zh-CN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617700" y="8593138"/>
            <a:ext cx="45866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asin pool:  ongoing products 1w+</a:t>
            </a:r>
            <a:endParaRPr kumimoji="0" lang="en-US" altLang="zh-CN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297762" y="1"/>
            <a:ext cx="0" cy="60830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/>
          <p:cNvSpPr/>
          <p:nvPr/>
        </p:nvSpPr>
        <p:spPr bwMode="auto">
          <a:xfrm>
            <a:off x="3581400" y="6083050"/>
            <a:ext cx="1432100" cy="15499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" charset="0"/>
                <a:cs typeface="Titillium" charset="0"/>
              </a:rPr>
              <a:t>Part4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1046" y="6083050"/>
            <a:ext cx="5883408" cy="13785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600" dirty="0">
                <a:solidFill>
                  <a:srgbClr val="7030A0"/>
                </a:solidFill>
                <a:sym typeface="+mn-ea"/>
              </a:rPr>
              <a:t>measurement</a:t>
            </a:r>
            <a:r>
              <a:rPr lang="en-US" sz="5600" dirty="0">
                <a:solidFill>
                  <a:schemeClr val="tx1">
                    <a:lumMod val="75000"/>
                  </a:schemeClr>
                </a:solidFill>
                <a:ea typeface="Titillium Light" charset="0"/>
                <a:cs typeface="Titillium Light" charset="0"/>
              </a:rPr>
              <a:t> </a:t>
            </a:r>
            <a:endParaRPr lang="en-US" sz="5600" dirty="0">
              <a:solidFill>
                <a:schemeClr val="tx1">
                  <a:lumMod val="75000"/>
                </a:schemeClr>
              </a:solidFill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5600" dirty="0">
                <a:solidFill>
                  <a:schemeClr val="tx1">
                    <a:lumMod val="75000"/>
                  </a:schemeClr>
                </a:solidFill>
                <a:ea typeface="Titillium Light" charset="0"/>
                <a:cs typeface="Titillium Light" charset="0"/>
              </a:rPr>
              <a:t>discussion</a:t>
            </a:r>
            <a:endParaRPr lang="en-US" sz="5600" dirty="0">
              <a:solidFill>
                <a:schemeClr val="tx1">
                  <a:lumMod val="75000"/>
                </a:schemeClr>
              </a:solidFill>
              <a:ea typeface="Titillium Light" charset="0"/>
              <a:cs typeface="Titillium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1046" y="8298848"/>
            <a:ext cx="5883408" cy="442595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alpha val="60000"/>
                  </a:schemeClr>
                </a:solidFill>
                <a:ea typeface="Titillium" charset="0"/>
                <a:cs typeface="Titillium" charset="0"/>
              </a:rPr>
              <a:t>Each evaluation method has limitations</a:t>
            </a:r>
            <a:endParaRPr lang="en-US" dirty="0">
              <a:solidFill>
                <a:schemeClr val="tx1">
                  <a:lumMod val="75000"/>
                  <a:alpha val="60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72383" y="7987500"/>
            <a:ext cx="1382486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 descr="A person looking at a computer&#10;&#10;Description automatically generated with low confidence"/>
          <p:cNvPicPr>
            <a:picLocks noGrp="1" noChangeAspect="1"/>
          </p:cNvPicPr>
          <p:nvPr>
            <p:ph type="pic" sz="quarter" idx="1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r="6076"/>
          <a:stretch>
            <a:fillRect/>
          </a:stretch>
        </p:blipFill>
        <p:spPr/>
      </p:pic>
      <p:pic>
        <p:nvPicPr>
          <p:cNvPr id="13" name="Picture 12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709359" y="12505765"/>
            <a:ext cx="679892" cy="685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index </a:t>
            </a:r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>
                <a:solidFill>
                  <a:srgbClr val="7030A0"/>
                </a:solidFill>
              </a:rPr>
              <a:t>ist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0" name="Picture 19" descr="Logo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  <p:graphicFrame>
        <p:nvGraphicFramePr>
          <p:cNvPr id="3" name="Table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74570" y="9624695"/>
          <a:ext cx="11912600" cy="305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2520"/>
                <a:gridCol w="2382520"/>
                <a:gridCol w="2382520"/>
                <a:gridCol w="2382520"/>
                <a:gridCol w="2382520"/>
              </a:tblGrid>
              <a:tr h="856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实际值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预测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值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abs(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预测</a:t>
                      </a: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-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实际</a:t>
                      </a: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)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实际</a:t>
                      </a: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-</a:t>
                      </a: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abs()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YTD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100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300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200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-100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ACC:0%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100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50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50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50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100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50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50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50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6" name="Table 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74570" y="3996055"/>
          <a:ext cx="18918555" cy="4045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8970"/>
                <a:gridCol w="10241915"/>
                <a:gridCol w="5487670"/>
              </a:tblGrid>
              <a:tr h="5486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指标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公式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侧重点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YTD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/>
                      <a:r>
                        <a:rPr lang="en-US" sz="2400" b="1" i="0" dirty="0">
                          <a:solidFill>
                            <a:srgbClr val="FF0000"/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sum(实际值-abs(预测值-实际值))/sum(实际销量)</a:t>
                      </a:r>
                      <a:endParaRPr lang="en-US" sz="2400" b="1" i="0" dirty="0">
                        <a:solidFill>
                          <a:srgbClr val="FF0000"/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放大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极端偏大值的误差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影响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7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Month Acc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1- sum(abs(预测值-实际值))/sum(实际销量)    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【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1-WMAPE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】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  <a:sym typeface="+mn-ea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考虑实际销量的</a:t>
                      </a:r>
                      <a:r>
                        <a:rPr lang="zh-CN" altLang="en-US" sz="2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ea typeface="Titillium" charset="0"/>
                          <a:cs typeface="Titillium" charset="0"/>
                          <a:sym typeface="+mn-ea"/>
                        </a:rPr>
                        <a:t>加权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准确率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MAE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 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衡量预测值和真实值的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绝对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差距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2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MAPE</a:t>
                      </a:r>
                      <a:endParaRPr lang="en-US" altLang="zh-CN" sz="2400" b="1" i="0" dirty="0">
                        <a:solidFill>
                          <a:srgbClr val="FF0000"/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衡量样本整体的误差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情况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32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Titillium" charset="0"/>
                          <a:cs typeface="Titillium" charset="0"/>
                        </a:rPr>
                        <a:t>R2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相对预测均值的拟合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情况</a:t>
                      </a:r>
                      <a:endParaRPr lang="zh-CN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765" y="5773420"/>
            <a:ext cx="2661285" cy="685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765" y="6604000"/>
            <a:ext cx="3591560" cy="685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297762" y="1"/>
            <a:ext cx="0" cy="60830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/>
          <p:cNvSpPr/>
          <p:nvPr/>
        </p:nvSpPr>
        <p:spPr bwMode="auto">
          <a:xfrm>
            <a:off x="3581400" y="6083050"/>
            <a:ext cx="1432100" cy="15499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" charset="0"/>
                <a:cs typeface="Titillium" charset="0"/>
              </a:rPr>
              <a:t>Part4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1046" y="6083050"/>
            <a:ext cx="5883408" cy="13785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600" dirty="0">
                <a:solidFill>
                  <a:schemeClr val="tx1">
                    <a:lumMod val="75000"/>
                  </a:schemeClr>
                </a:solidFill>
                <a:ea typeface="Titillium Light" charset="0"/>
                <a:cs typeface="Titillium Light" charset="0"/>
              </a:rPr>
              <a:t>Model optimization</a:t>
            </a:r>
            <a:endParaRPr lang="en-US" sz="5600" dirty="0">
              <a:solidFill>
                <a:schemeClr val="tx1">
                  <a:lumMod val="75000"/>
                </a:schemeClr>
              </a:solidFill>
              <a:ea typeface="Titillium Light" charset="0"/>
              <a:cs typeface="Titillium Light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72383" y="7987500"/>
            <a:ext cx="1382486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 descr="A person looking at a computer&#10;&#10;Description automatically generated with low confidence"/>
          <p:cNvPicPr>
            <a:picLocks noGrp="1" noChangeAspect="1"/>
          </p:cNvPicPr>
          <p:nvPr>
            <p:ph type="pic" sz="quarter" idx="1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r="6076"/>
          <a:stretch>
            <a:fillRect/>
          </a:stretch>
        </p:blipFill>
        <p:spPr/>
      </p:pic>
      <p:pic>
        <p:nvPicPr>
          <p:cNvPr id="13" name="Picture 12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709359" y="12505765"/>
            <a:ext cx="679892" cy="685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"/>
          <p:cNvGrpSpPr/>
          <p:nvPr/>
        </p:nvGrpSpPr>
        <p:grpSpPr>
          <a:xfrm>
            <a:off x="8609742" y="1684463"/>
            <a:ext cx="7164553" cy="7347433"/>
            <a:chOff x="0" y="0"/>
            <a:chExt cx="7164551" cy="7347432"/>
          </a:xfrm>
        </p:grpSpPr>
        <p:sp>
          <p:nvSpPr>
            <p:cNvPr id="533" name="Shape"/>
            <p:cNvSpPr/>
            <p:nvPr/>
          </p:nvSpPr>
          <p:spPr>
            <a:xfrm>
              <a:off x="423012" y="0"/>
              <a:ext cx="4914329" cy="3645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0" y="0"/>
                  </a:moveTo>
                  <a:lnTo>
                    <a:pt x="13490" y="4734"/>
                  </a:lnTo>
                  <a:cubicBezTo>
                    <a:pt x="7074" y="4813"/>
                    <a:pt x="1678" y="10642"/>
                    <a:pt x="0" y="18585"/>
                  </a:cubicBezTo>
                  <a:lnTo>
                    <a:pt x="4841" y="21600"/>
                  </a:lnTo>
                  <a:cubicBezTo>
                    <a:pt x="5608" y="16070"/>
                    <a:pt x="9180" y="11871"/>
                    <a:pt x="13490" y="11786"/>
                  </a:cubicBezTo>
                  <a:lnTo>
                    <a:pt x="13490" y="16106"/>
                  </a:lnTo>
                  <a:lnTo>
                    <a:pt x="21600" y="8052"/>
                  </a:lnTo>
                  <a:lnTo>
                    <a:pt x="13490" y="0"/>
                  </a:lnTo>
                  <a:close/>
                </a:path>
              </a:pathLst>
            </a:cu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dirty="0"/>
            </a:p>
          </p:txBody>
        </p:sp>
        <p:sp>
          <p:nvSpPr>
            <p:cNvPr id="534" name="Shape"/>
            <p:cNvSpPr/>
            <p:nvPr/>
          </p:nvSpPr>
          <p:spPr>
            <a:xfrm>
              <a:off x="4732775" y="1772416"/>
              <a:ext cx="2431777" cy="5056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5" y="0"/>
                  </a:moveTo>
                  <a:lnTo>
                    <a:pt x="1535" y="3107"/>
                  </a:lnTo>
                  <a:cubicBezTo>
                    <a:pt x="7409" y="5622"/>
                    <a:pt x="9354" y="9788"/>
                    <a:pt x="5795" y="13348"/>
                  </a:cubicBezTo>
                  <a:lnTo>
                    <a:pt x="0" y="11958"/>
                  </a:lnTo>
                  <a:lnTo>
                    <a:pt x="3485" y="21600"/>
                  </a:lnTo>
                  <a:lnTo>
                    <a:pt x="21600" y="17140"/>
                  </a:lnTo>
                  <a:lnTo>
                    <a:pt x="15253" y="15617"/>
                  </a:lnTo>
                  <a:cubicBezTo>
                    <a:pt x="20671" y="10271"/>
                    <a:pt x="18232" y="4048"/>
                    <a:pt x="10065" y="0"/>
                  </a:cubicBezTo>
                  <a:close/>
                </a:path>
              </a:pathLst>
            </a:custGeom>
            <a:solidFill>
              <a:srgbClr val="BFB7B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dirty="0"/>
            </a:p>
          </p:txBody>
        </p:sp>
        <p:sp>
          <p:nvSpPr>
            <p:cNvPr id="535" name="Shape"/>
            <p:cNvSpPr/>
            <p:nvPr/>
          </p:nvSpPr>
          <p:spPr>
            <a:xfrm>
              <a:off x="0" y="3787389"/>
              <a:ext cx="4526384" cy="3560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46" extrusionOk="0">
                  <a:moveTo>
                    <a:pt x="1538" y="0"/>
                  </a:moveTo>
                  <a:lnTo>
                    <a:pt x="0" y="12650"/>
                  </a:lnTo>
                  <a:lnTo>
                    <a:pt x="3356" y="10539"/>
                  </a:lnTo>
                  <a:cubicBezTo>
                    <a:pt x="6969" y="18215"/>
                    <a:pt x="14700" y="21600"/>
                    <a:pt x="21600" y="18959"/>
                  </a:cubicBezTo>
                  <a:lnTo>
                    <a:pt x="20573" y="12331"/>
                  </a:lnTo>
                  <a:cubicBezTo>
                    <a:pt x="16065" y="14541"/>
                    <a:pt x="10780" y="12470"/>
                    <a:pt x="8360" y="7394"/>
                  </a:cubicBezTo>
                  <a:lnTo>
                    <a:pt x="11420" y="5472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defRPr sz="15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538" name="Parameter 2"/>
          <p:cNvSpPr txBox="1"/>
          <p:nvPr/>
        </p:nvSpPr>
        <p:spPr>
          <a:xfrm>
            <a:off x="19547220" y="3741406"/>
            <a:ext cx="5715001" cy="6178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spAutoFit/>
          </a:bodyPr>
          <a:lstStyle>
            <a:lvl1pPr>
              <a:lnSpc>
                <a:spcPct val="120000"/>
              </a:lnSpc>
              <a:defRPr sz="2800">
                <a:solidFill>
                  <a:srgbClr val="21212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Part</a:t>
            </a:r>
            <a:r>
              <a:rPr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模型</a:t>
            </a:r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层面</a:t>
            </a:r>
            <a:endParaRPr lang="zh-CN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41" name="Parameter 3"/>
          <p:cNvSpPr txBox="1"/>
          <p:nvPr/>
        </p:nvSpPr>
        <p:spPr>
          <a:xfrm>
            <a:off x="9334500" y="10129234"/>
            <a:ext cx="5715000" cy="6178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spAutoFit/>
          </a:bodyPr>
          <a:lstStyle>
            <a:lvl1pPr algn="ctr">
              <a:lnSpc>
                <a:spcPct val="120000"/>
              </a:lnSpc>
              <a:defRPr sz="2800">
                <a:solidFill>
                  <a:srgbClr val="212121"/>
                </a:solidFill>
              </a:defRPr>
            </a:lvl1pPr>
          </a:lstStyle>
          <a:p>
            <a:r>
              <a:rPr lang="en-US" dirty="0">
                <a:solidFill>
                  <a:srgbClr val="7030A0"/>
                </a:solidFill>
              </a:rPr>
              <a:t>Part</a:t>
            </a:r>
            <a:r>
              <a:rPr dirty="0">
                <a:solidFill>
                  <a:srgbClr val="7030A0"/>
                </a:solidFill>
              </a:rPr>
              <a:t>3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zh-CN" altLang="en-US" dirty="0">
                <a:solidFill>
                  <a:srgbClr val="7030A0"/>
                </a:solidFill>
              </a:rPr>
              <a:t>多模型</a:t>
            </a:r>
            <a:r>
              <a:rPr lang="zh-CN" altLang="en-US" dirty="0">
                <a:solidFill>
                  <a:srgbClr val="7030A0"/>
                </a:solidFill>
              </a:rPr>
              <a:t>集成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543" name="Parameter 1"/>
          <p:cNvSpPr txBox="1"/>
          <p:nvPr/>
        </p:nvSpPr>
        <p:spPr>
          <a:xfrm>
            <a:off x="-162693" y="3741405"/>
            <a:ext cx="5715001" cy="6178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120000"/>
              </a:lnSpc>
              <a:defRPr sz="2800">
                <a:solidFill>
                  <a:srgbClr val="212121"/>
                </a:solidFill>
              </a:defRPr>
            </a:lvl1pPr>
          </a:lstStyle>
          <a:p>
            <a:r>
              <a:rPr lang="en-US" dirty="0"/>
              <a:t>Part</a:t>
            </a:r>
            <a:r>
              <a:rPr dirty="0"/>
              <a:t>1</a:t>
            </a:r>
            <a:r>
              <a:rPr lang="en-US" dirty="0"/>
              <a:t>  </a:t>
            </a:r>
            <a:r>
              <a:rPr lang="zh-CN" altLang="en-US" dirty="0"/>
              <a:t>数据</a:t>
            </a:r>
            <a:r>
              <a:rPr lang="zh-CN" altLang="en-US" dirty="0"/>
              <a:t>层面</a:t>
            </a:r>
            <a:endParaRPr lang="zh-CN" altLang="en-US" dirty="0"/>
          </a:p>
        </p:txBody>
      </p:sp>
      <p:pic>
        <p:nvPicPr>
          <p:cNvPr id="15" name="Picture 14" descr="Logo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  <p:sp>
        <p:nvSpPr>
          <p:cNvPr id="16" name="Line"/>
          <p:cNvSpPr/>
          <p:nvPr/>
        </p:nvSpPr>
        <p:spPr>
          <a:xfrm>
            <a:off x="4879340" y="3577590"/>
            <a:ext cx="580390" cy="1270"/>
          </a:xfrm>
          <a:prstGeom prst="line">
            <a:avLst/>
          </a:prstGeom>
          <a:ln w="25400">
            <a:solidFill>
              <a:srgbClr val="7030A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7" name="Line"/>
          <p:cNvSpPr/>
          <p:nvPr/>
        </p:nvSpPr>
        <p:spPr>
          <a:xfrm>
            <a:off x="19657714" y="3578049"/>
            <a:ext cx="580350" cy="0"/>
          </a:xfrm>
          <a:prstGeom prst="line">
            <a:avLst/>
          </a:prstGeom>
          <a:ln w="25400">
            <a:solidFill>
              <a:srgbClr val="7030A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8" name="Line"/>
          <p:cNvSpPr/>
          <p:nvPr/>
        </p:nvSpPr>
        <p:spPr>
          <a:xfrm>
            <a:off x="11901825" y="9980787"/>
            <a:ext cx="580350" cy="0"/>
          </a:xfrm>
          <a:prstGeom prst="line">
            <a:avLst/>
          </a:prstGeom>
          <a:ln w="25400">
            <a:solidFill>
              <a:srgbClr val="7030A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1326515" y="4952366"/>
            <a:ext cx="7077075" cy="3794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一、</a:t>
            </a: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时序样本预处理环节(可复用于后续其他算法)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1.变点检测及处理（异常检测）：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目的： 通过将时序数据拆解来扩充样本量及提高模型性能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a.通过斜变量识别 b.通过滑动窗口前后统计指标变化识别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2.样本聚类分层(用于下游同一模型或多个模型，分场景建模)：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a.根据业务规则、品类规划. b.</a:t>
            </a: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构建特征</a:t>
            </a: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</a:t>
            </a: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时序统计指标)+聚类（重点在输入样本的特征，口径）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800830" y="4811078"/>
            <a:ext cx="6887845" cy="34251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二、通过badcase对算法超参及建模pipeline优化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1.超参数调整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以当前NP算法为例，一方面prophet算法常规的突变点、时序分解等超参调整， 另一方面从底层涉及的MLP算法进行超参调整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2.预测模式调整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对算法的预测模式(迭代、直接、迭代+直接预测模式；点估计、概率预测、区间预测)及对应输入/输出后处理进行调整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8815" y="10929938"/>
            <a:ext cx="14166215" cy="2317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三、引入其他适用不同场景的算法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1.当前单变量多元序列预测问题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引入AWS DeepAR pluse作为现有商业化产品的baseline；引入其他DL时序算法，例如TFT\DeepAR等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2.未来多变量多元序列预测问题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在前述DL和时序特征的基础上，进一步构造其他协变量衍生特征，引入Tree model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3.聚类簇的多模型融合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285110" y="8961864"/>
            <a:ext cx="13813780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600" dirty="0">
                <a:ea typeface="Titillium Light" charset="0"/>
                <a:cs typeface="Titillium Light" charset="0"/>
              </a:rPr>
              <a:t>THANKS</a:t>
            </a:r>
            <a:endParaRPr lang="en-US" sz="5600" dirty="0">
              <a:ea typeface="Titillium Light" charset="0"/>
              <a:cs typeface="Titillium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60104" y="6690224"/>
            <a:ext cx="5863792" cy="39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spc="400" dirty="0">
                <a:solidFill>
                  <a:schemeClr val="tx1">
                    <a:lumMod val="75000"/>
                  </a:schemeClr>
                </a:solidFill>
                <a:ea typeface="Titillium" charset="0"/>
                <a:cs typeface="Titillium" charset="0"/>
              </a:rPr>
              <a:t>GZ ENG</a:t>
            </a:r>
            <a:endParaRPr lang="en-US" sz="3200" spc="400" dirty="0">
              <a:solidFill>
                <a:schemeClr val="tx1">
                  <a:lumMod val="7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2335" y="7084060"/>
            <a:ext cx="10058400" cy="1107440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pc="600" dirty="0">
                <a:solidFill>
                  <a:schemeClr val="tx1">
                    <a:lumMod val="75000"/>
                  </a:schemeClr>
                </a:solidFill>
                <a:ea typeface="Titillium" charset="0"/>
                <a:cs typeface="Titillium" charset="0"/>
              </a:rPr>
              <a:t>Application Engineer - Machine Learning : Shawn</a:t>
            </a:r>
            <a:endParaRPr lang="en-US" spc="600" dirty="0">
              <a:solidFill>
                <a:schemeClr val="tx1">
                  <a:lumMod val="75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1458225" y="8147600"/>
            <a:ext cx="1382486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 descr="A picture containing person, indoor, people, group&#10;&#10;Description automatically generated"/>
          <p:cNvPicPr>
            <a:picLocks noGrp="1" noChangeAspect="1"/>
          </p:cNvPicPr>
          <p:nvPr>
            <p:ph type="pic" sz="quarter" idx="2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r="7217"/>
          <a:stretch>
            <a:fillRect/>
          </a:stretch>
        </p:blipFill>
        <p:spPr/>
      </p:pic>
      <p:pic>
        <p:nvPicPr>
          <p:cNvPr id="6" name="Picture Placeholder 5" descr="A person looking at a computer&#10;&#10;Description automatically generated with low confidence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/>
      </p:pic>
      <p:pic>
        <p:nvPicPr>
          <p:cNvPr id="10" name="Picture Placeholder 9" descr="A picture containing wall, indoor, bedroom, furniture&#10;&#10;Description automatically generated"/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r="27501"/>
          <a:stretch>
            <a:fillRect/>
          </a:stretch>
        </p:blipFill>
        <p:spPr/>
      </p:pic>
      <p:pic>
        <p:nvPicPr>
          <p:cNvPr id="16" name="Picture 15" descr="Logo&#10;&#10;Description automatically generated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all, indoor, bedroom, furniture&#10;&#10;Description automatically generated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r="27499"/>
          <a:stretch>
            <a:fillRect/>
          </a:stretch>
        </p:blipFill>
        <p:spPr/>
      </p:pic>
      <p:sp>
        <p:nvSpPr>
          <p:cNvPr id="6" name="Title 4"/>
          <p:cNvSpPr txBox="1"/>
          <p:nvPr/>
        </p:nvSpPr>
        <p:spPr>
          <a:xfrm>
            <a:off x="12145896" y="3245614"/>
            <a:ext cx="8809104" cy="1280778"/>
          </a:xfrm>
          <a:prstGeom prst="rect">
            <a:avLst/>
          </a:prstGeom>
          <a:effectLst/>
        </p:spPr>
        <p:txBody>
          <a:bodyPr vert="horz" lIns="0" tIns="384048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>
                    <a:lumMod val="75000"/>
                  </a:schemeClr>
                </a:solidFill>
              </a:rPr>
              <a:t>Agenda</a:t>
            </a:r>
            <a:endParaRPr lang="en-US" sz="7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5645" y="5200634"/>
            <a:ext cx="8763000" cy="50774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600" spc="600" dirty="0">
                <a:solidFill>
                  <a:srgbClr val="7030A0"/>
                </a:solidFill>
              </a:rPr>
              <a:t>Part1 Evaluation Methodology</a:t>
            </a:r>
            <a:endParaRPr lang="en-US" sz="3600" spc="600" dirty="0">
              <a:solidFill>
                <a:srgbClr val="7030A0"/>
              </a:solidFill>
            </a:endParaRPr>
          </a:p>
          <a:p>
            <a:endParaRPr lang="en-US" sz="3600" spc="600" dirty="0">
              <a:solidFill>
                <a:srgbClr val="7030A0"/>
              </a:solidFill>
            </a:endParaRPr>
          </a:p>
          <a:p>
            <a:r>
              <a:rPr lang="en-US" sz="3600" spc="600" dirty="0">
                <a:solidFill>
                  <a:srgbClr val="7030A0"/>
                </a:solidFill>
              </a:rPr>
              <a:t>Part2 Model introduction</a:t>
            </a:r>
            <a:endParaRPr lang="en-US" sz="3600" spc="600" dirty="0">
              <a:solidFill>
                <a:srgbClr val="7030A0"/>
              </a:solidFill>
            </a:endParaRPr>
          </a:p>
          <a:p>
            <a:endParaRPr lang="en-US" sz="3600" spc="600" dirty="0">
              <a:solidFill>
                <a:srgbClr val="7030A0"/>
              </a:solidFill>
            </a:endParaRPr>
          </a:p>
          <a:p>
            <a:r>
              <a:rPr lang="en-US" sz="3600" spc="600" dirty="0">
                <a:solidFill>
                  <a:srgbClr val="7030A0"/>
                </a:solidFill>
              </a:rPr>
              <a:t>Part3 FCST OKR</a:t>
            </a:r>
            <a:endParaRPr lang="en-US" sz="3600" spc="600" dirty="0">
              <a:solidFill>
                <a:srgbClr val="7030A0"/>
              </a:solidFill>
            </a:endParaRPr>
          </a:p>
          <a:p>
            <a:endParaRPr lang="en-US" sz="3600" spc="600" dirty="0">
              <a:solidFill>
                <a:srgbClr val="7030A0"/>
              </a:solidFill>
            </a:endParaRPr>
          </a:p>
          <a:p>
            <a:r>
              <a:rPr lang="en-US" sz="3600" spc="600" dirty="0">
                <a:solidFill>
                  <a:srgbClr val="7030A0"/>
                </a:solidFill>
              </a:rPr>
              <a:t>Part4 </a:t>
            </a:r>
            <a:r>
              <a:rPr lang="en-US" sz="3600" spc="600" dirty="0">
                <a:solidFill>
                  <a:srgbClr val="7030A0"/>
                </a:solidFill>
              </a:rPr>
              <a:t>Accuracy measurement</a:t>
            </a:r>
            <a:endParaRPr lang="en-US" sz="3600" spc="600" dirty="0">
              <a:solidFill>
                <a:srgbClr val="7030A0"/>
              </a:solidFill>
            </a:endParaRPr>
          </a:p>
          <a:p>
            <a:endParaRPr lang="en-US" sz="3600" spc="600" dirty="0">
              <a:solidFill>
                <a:srgbClr val="7030A0"/>
              </a:solidFill>
            </a:endParaRPr>
          </a:p>
          <a:p>
            <a:r>
              <a:rPr lang="en-US" sz="3600" spc="600" dirty="0">
                <a:solidFill>
                  <a:srgbClr val="7030A0"/>
                </a:solidFill>
              </a:rPr>
              <a:t>Part5 Model optimization</a:t>
            </a:r>
            <a:endParaRPr lang="en-US" sz="3600" spc="600" dirty="0">
              <a:solidFill>
                <a:srgbClr val="7030A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8657755" y="1720728"/>
            <a:ext cx="3003374" cy="172576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556275" y="5358919"/>
            <a:ext cx="3837946" cy="2205310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364532" y="8616948"/>
            <a:ext cx="1029688" cy="591664"/>
          </a:xfrm>
          <a:prstGeom prst="line">
            <a:avLst/>
          </a:prstGeom>
          <a:ln w="38100"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120795" y="10261333"/>
            <a:ext cx="6116518" cy="351459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686684" y="6172200"/>
            <a:ext cx="679892" cy="685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 bwMode="auto">
          <a:xfrm>
            <a:off x="3581400" y="6083050"/>
            <a:ext cx="1432100" cy="15499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" charset="0"/>
                <a:cs typeface="Titillium" charset="0"/>
              </a:rPr>
              <a:t>Part1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297762" y="7632951"/>
            <a:ext cx="0" cy="60830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1046" y="6083050"/>
            <a:ext cx="5883408" cy="13785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600" dirty="0">
                <a:solidFill>
                  <a:schemeClr val="tx1">
                    <a:lumMod val="75000"/>
                  </a:schemeClr>
                </a:solidFill>
                <a:ea typeface="Titillium Light" charset="0"/>
                <a:cs typeface="Titillium Light" charset="0"/>
              </a:rPr>
              <a:t>Evaluation Methodology</a:t>
            </a:r>
            <a:endParaRPr lang="en-US" sz="5600" dirty="0">
              <a:solidFill>
                <a:schemeClr val="tx1">
                  <a:lumMod val="75000"/>
                </a:schemeClr>
              </a:solidFill>
              <a:ea typeface="Titillium Light" charset="0"/>
              <a:cs typeface="Titillium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1046" y="8298848"/>
            <a:ext cx="5883408" cy="885825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alpha val="60000"/>
                  </a:schemeClr>
                </a:solidFill>
                <a:ea typeface="Titillium" charset="0"/>
                <a:cs typeface="Titillium" charset="0"/>
              </a:rPr>
              <a:t>Our evaluation is always based on historical actual data</a:t>
            </a:r>
            <a:endParaRPr lang="en-US" dirty="0">
              <a:solidFill>
                <a:schemeClr val="tx1">
                  <a:lumMod val="75000"/>
                  <a:alpha val="60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72383" y="7987500"/>
            <a:ext cx="1382486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 descr="A picture containing person, indoor, people, group&#10;&#10;Description automatically generated"/>
          <p:cNvPicPr>
            <a:picLocks noGrp="1" noChangeAspect="1"/>
          </p:cNvPicPr>
          <p:nvPr>
            <p:ph type="pic" sz="quarter" idx="1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r="6076"/>
          <a:stretch>
            <a:fillRect/>
          </a:stretch>
        </p:blipFill>
        <p:spPr/>
      </p:pic>
      <p:pic>
        <p:nvPicPr>
          <p:cNvPr id="13" name="Picture 12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709359" y="12505765"/>
            <a:ext cx="679892" cy="685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31540" y="10815320"/>
          <a:ext cx="17526000" cy="2759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1850"/>
                <a:gridCol w="3910330"/>
                <a:gridCol w="3978275"/>
                <a:gridCol w="6265545"/>
              </a:tblGrid>
              <a:tr h="930275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Manual FCST</a:t>
                      </a:r>
                      <a:endParaRPr 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2021-09-30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2021-10-01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～</a:t>
                      </a: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2021-12-31</a:t>
                      </a:r>
                      <a:r>
                        <a:rPr lang="en-US" sz="2400" dirty="0">
                          <a:solidFill>
                            <a:srgbClr val="7030A0"/>
                          </a:solidFill>
                          <a:sym typeface="+mn-ea"/>
                        </a:rPr>
                        <a:t>[3 months]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0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System MLP</a:t>
                      </a:r>
                      <a:endParaRPr lang="en-US" alt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2018-01~2021-09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2021-09-30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2021-10-01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～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2021-12-31</a:t>
                      </a:r>
                      <a:r>
                        <a:rPr lang="en-US" sz="2400" dirty="0">
                          <a:solidFill>
                            <a:srgbClr val="7030A0"/>
                          </a:solidFill>
                          <a:sym typeface="+mn-ea"/>
                        </a:rPr>
                        <a:t>[3 months]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System NP</a:t>
                      </a:r>
                      <a:endParaRPr lang="en-US" alt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2018-01~2021-09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2021-09-30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2021-10-01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～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2021-12-31</a:t>
                      </a:r>
                      <a:r>
                        <a:rPr lang="en-US" sz="2400" dirty="0">
                          <a:solidFill>
                            <a:srgbClr val="7030A0"/>
                          </a:solidFill>
                          <a:sym typeface="+mn-ea"/>
                        </a:rPr>
                        <a:t>[3 months]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07835" y="9967595"/>
            <a:ext cx="3514090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</a:rPr>
              <a:t>Conditioning range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18214" y="9967481"/>
            <a:ext cx="2693882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</a:rPr>
              <a:t>Forecast point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18815" y="9967595"/>
            <a:ext cx="4424680" cy="66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Helvetica Bold" charset="0"/>
                <a:ea typeface="Titillium Bd" charset="0"/>
                <a:cs typeface="Helvetica Bold" charset="0"/>
              </a:rPr>
              <a:t>Forecast horizon</a:t>
            </a:r>
            <a:endParaRPr lang="en-US" sz="3600" dirty="0">
              <a:solidFill>
                <a:schemeClr val="tx1">
                  <a:lumMod val="75000"/>
                </a:schemeClr>
              </a:solidFill>
              <a:latin typeface="Helvetica Bold" charset="0"/>
              <a:ea typeface="Titillium Bd" charset="0"/>
              <a:cs typeface="Helvetica Bold" charset="0"/>
            </a:endParaRPr>
          </a:p>
        </p:txBody>
      </p:sp>
      <p:sp>
        <p:nvSpPr>
          <p:cNvPr id="10" name="Title 1"/>
          <p:cNvSpPr txBox="1"/>
          <p:nvPr/>
        </p:nvSpPr>
        <p:spPr>
          <a:xfrm>
            <a:off x="1689100" y="1040765"/>
            <a:ext cx="21005800" cy="11988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Evaluation-</a:t>
            </a:r>
            <a:r>
              <a:rPr lang="en-US" dirty="0">
                <a:solidFill>
                  <a:srgbClr val="7030A0"/>
                </a:solidFill>
              </a:rPr>
              <a:t>Backtest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1" name="Picture 10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  <p:grpSp>
        <p:nvGrpSpPr>
          <p:cNvPr id="21" name="Group 10"/>
          <p:cNvGrpSpPr/>
          <p:nvPr/>
        </p:nvGrpSpPr>
        <p:grpSpPr>
          <a:xfrm>
            <a:off x="14625955" y="3462020"/>
            <a:ext cx="1902460" cy="1720215"/>
            <a:chOff x="6691173" y="1262656"/>
            <a:chExt cx="1446219" cy="1669951"/>
          </a:xfrm>
        </p:grpSpPr>
        <p:sp>
          <p:nvSpPr>
            <p:cNvPr id="22" name="Shape 22"/>
            <p:cNvSpPr/>
            <p:nvPr/>
          </p:nvSpPr>
          <p:spPr>
            <a:xfrm>
              <a:off x="6691173" y="1262656"/>
              <a:ext cx="1446219" cy="166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28575">
              <a:solidFill>
                <a:srgbClr val="7030A0">
                  <a:alpha val="20000"/>
                </a:srgbClr>
              </a:solidFill>
              <a:miter lim="400000"/>
            </a:ln>
          </p:spPr>
          <p:txBody>
            <a:bodyPr lIns="91438" rIns="91438" anchor="ctr"/>
            <a:p>
              <a:endParaRPr sz="4800" dirty="0"/>
            </a:p>
          </p:txBody>
        </p:sp>
        <p:sp>
          <p:nvSpPr>
            <p:cNvPr id="23" name="Rectangle 12"/>
            <p:cNvSpPr/>
            <p:nvPr/>
          </p:nvSpPr>
          <p:spPr>
            <a:xfrm>
              <a:off x="6733169" y="1791566"/>
              <a:ext cx="1361744" cy="7169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ea typeface="Titillium Bd" charset="0"/>
                  <a:cs typeface="Titillium Bd" charset="0"/>
                  <a:sym typeface="+mn-ea"/>
                </a:rPr>
                <a:t>Conditioning range</a:t>
              </a:r>
              <a:endParaRPr lang="en-US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  <a:sym typeface="+mn-ea"/>
              </a:endParaRPr>
            </a:p>
          </p:txBody>
        </p:sp>
      </p:grpSp>
      <p:grpSp>
        <p:nvGrpSpPr>
          <p:cNvPr id="29" name="Group 18"/>
          <p:cNvGrpSpPr/>
          <p:nvPr/>
        </p:nvGrpSpPr>
        <p:grpSpPr>
          <a:xfrm>
            <a:off x="14644370" y="6085840"/>
            <a:ext cx="1903095" cy="1720215"/>
            <a:chOff x="6691173" y="1262656"/>
            <a:chExt cx="1446219" cy="1669951"/>
          </a:xfrm>
        </p:grpSpPr>
        <p:sp>
          <p:nvSpPr>
            <p:cNvPr id="30" name="Shape 22"/>
            <p:cNvSpPr/>
            <p:nvPr/>
          </p:nvSpPr>
          <p:spPr>
            <a:xfrm>
              <a:off x="6691173" y="1262656"/>
              <a:ext cx="1446219" cy="166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28575">
              <a:solidFill>
                <a:srgbClr val="7030A0">
                  <a:alpha val="20000"/>
                </a:srgbClr>
              </a:solidFill>
              <a:miter lim="400000"/>
            </a:ln>
          </p:spPr>
          <p:txBody>
            <a:bodyPr lIns="91438" rIns="91438" anchor="ctr"/>
            <a:p>
              <a:endParaRPr sz="4800" dirty="0"/>
            </a:p>
          </p:txBody>
        </p:sp>
        <p:sp>
          <p:nvSpPr>
            <p:cNvPr id="31" name="Rectangle 20"/>
            <p:cNvSpPr/>
            <p:nvPr/>
          </p:nvSpPr>
          <p:spPr>
            <a:xfrm>
              <a:off x="7326117" y="1676937"/>
              <a:ext cx="171522" cy="7169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endParaRPr lang="en-US" sz="4800" dirty="0">
                <a:solidFill>
                  <a:schemeClr val="tx1">
                    <a:lumMod val="75000"/>
                    <a:alpha val="40000"/>
                  </a:schemeClr>
                </a:solidFill>
              </a:endParaRPr>
            </a:p>
          </p:txBody>
        </p:sp>
      </p:grpSp>
      <p:grpSp>
        <p:nvGrpSpPr>
          <p:cNvPr id="33" name="Group 22"/>
          <p:cNvGrpSpPr/>
          <p:nvPr/>
        </p:nvGrpSpPr>
        <p:grpSpPr>
          <a:xfrm>
            <a:off x="15600680" y="4777740"/>
            <a:ext cx="1903095" cy="1720215"/>
            <a:chOff x="6691173" y="1262656"/>
            <a:chExt cx="1446219" cy="1669951"/>
          </a:xfrm>
        </p:grpSpPr>
        <p:sp>
          <p:nvSpPr>
            <p:cNvPr id="34" name="Shape 22"/>
            <p:cNvSpPr/>
            <p:nvPr/>
          </p:nvSpPr>
          <p:spPr>
            <a:xfrm>
              <a:off x="6691173" y="1262656"/>
              <a:ext cx="1446219" cy="166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28575">
              <a:solidFill>
                <a:srgbClr val="7030A0">
                  <a:alpha val="20000"/>
                </a:srgbClr>
              </a:solidFill>
              <a:miter lim="400000"/>
            </a:ln>
          </p:spPr>
          <p:txBody>
            <a:bodyPr lIns="91438" rIns="91438" anchor="ctr"/>
            <a:p>
              <a:endParaRPr sz="4800" dirty="0"/>
            </a:p>
          </p:txBody>
        </p:sp>
        <p:sp>
          <p:nvSpPr>
            <p:cNvPr id="35" name="Rectangle 24"/>
            <p:cNvSpPr/>
            <p:nvPr/>
          </p:nvSpPr>
          <p:spPr>
            <a:xfrm>
              <a:off x="7326117" y="1676937"/>
              <a:ext cx="171522" cy="7169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endParaRPr lang="en-US" sz="4800" dirty="0">
                <a:solidFill>
                  <a:schemeClr val="tx1">
                    <a:lumMod val="75000"/>
                    <a:alpha val="40000"/>
                  </a:schemeClr>
                </a:solidFill>
              </a:endParaRPr>
            </a:p>
          </p:txBody>
        </p:sp>
      </p:grpSp>
      <p:grpSp>
        <p:nvGrpSpPr>
          <p:cNvPr id="41" name="Group 30"/>
          <p:cNvGrpSpPr/>
          <p:nvPr/>
        </p:nvGrpSpPr>
        <p:grpSpPr>
          <a:xfrm>
            <a:off x="13697585" y="4768850"/>
            <a:ext cx="1903095" cy="1720215"/>
            <a:chOff x="6691173" y="1262656"/>
            <a:chExt cx="1446219" cy="1669951"/>
          </a:xfrm>
          <a:solidFill>
            <a:srgbClr val="7030A0"/>
          </a:solidFill>
        </p:grpSpPr>
        <p:sp>
          <p:nvSpPr>
            <p:cNvPr id="42" name="Shape 22"/>
            <p:cNvSpPr/>
            <p:nvPr/>
          </p:nvSpPr>
          <p:spPr>
            <a:xfrm>
              <a:off x="6691173" y="1262656"/>
              <a:ext cx="1446219" cy="166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91438" rIns="91438" anchor="ctr"/>
            <a:p>
              <a:endParaRPr sz="4800" dirty="0"/>
            </a:p>
          </p:txBody>
        </p:sp>
        <p:sp>
          <p:nvSpPr>
            <p:cNvPr id="43" name="TextBox 33"/>
            <p:cNvSpPr txBox="1"/>
            <p:nvPr/>
          </p:nvSpPr>
          <p:spPr>
            <a:xfrm>
              <a:off x="6852829" y="1830402"/>
              <a:ext cx="1191912" cy="506718"/>
            </a:xfrm>
            <a:prstGeom prst="rect">
              <a:avLst/>
            </a:prstGeom>
            <a:grpFill/>
          </p:spPr>
          <p:txBody>
            <a:bodyPr wrap="square" lIns="0" rIns="0" rtlCol="0">
              <a:spAutoFit/>
            </a:bodyPr>
            <a:p>
              <a:pPr algn="ctr"/>
              <a:r>
                <a:rPr lang="en-US" sz="2800" dirty="0">
                  <a:solidFill>
                    <a:srgbClr val="FFFFFF"/>
                  </a:solidFill>
                </a:rPr>
                <a:t>Backtest</a:t>
              </a:r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6" name="Rectangle 12"/>
          <p:cNvSpPr/>
          <p:nvPr/>
        </p:nvSpPr>
        <p:spPr>
          <a:xfrm>
            <a:off x="15656560" y="5233035"/>
            <a:ext cx="1791336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  <a:sym typeface="+mn-ea"/>
              </a:rPr>
              <a:t>Forecast point</a:t>
            </a: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</p:txBody>
      </p:sp>
      <p:sp>
        <p:nvSpPr>
          <p:cNvPr id="47" name="Rectangle 12"/>
          <p:cNvSpPr/>
          <p:nvPr/>
        </p:nvSpPr>
        <p:spPr>
          <a:xfrm>
            <a:off x="14704060" y="6549390"/>
            <a:ext cx="1769110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  <a:sym typeface="+mn-ea"/>
              </a:rPr>
              <a:t>Forecast horizon</a:t>
            </a: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6939260" y="4191318"/>
            <a:ext cx="61106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  <a:sym typeface="+mn-ea"/>
              </a:rPr>
              <a:t>How much historical data is used for training</a:t>
            </a: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7889855" y="5245418"/>
            <a:ext cx="331724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  <a:sym typeface="+mn-ea"/>
              </a:rPr>
              <a:t>When to make predictio</a:t>
            </a: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939260" y="6613843"/>
            <a:ext cx="442531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  <a:sym typeface="+mn-ea"/>
              </a:rPr>
              <a:t>How long to predict in the future</a:t>
            </a: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40" y="2719705"/>
            <a:ext cx="9909175" cy="570738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3362325" y="3980180"/>
            <a:ext cx="4578985" cy="3646170"/>
          </a:xfrm>
          <a:prstGeom prst="rect">
            <a:avLst/>
          </a:prstGeom>
          <a:noFill/>
          <a:ln w="12700" cap="flat">
            <a:gradFill>
              <a:gsLst>
                <a:gs pos="100000">
                  <a:srgbClr val="EEC988"/>
                </a:gs>
                <a:gs pos="0">
                  <a:srgbClr val="CB954D"/>
                </a:gs>
              </a:gsLst>
              <a:lin ang="5400000" scaled="1"/>
            </a:gra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  <a:sym typeface="+mn-ea"/>
              </a:rPr>
              <a:t>Conditioning range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007985" y="3995420"/>
            <a:ext cx="3814445" cy="3646170"/>
          </a:xfrm>
          <a:prstGeom prst="rect">
            <a:avLst/>
          </a:prstGeom>
          <a:noFill/>
          <a:ln w="12700" cap="flat">
            <a:gradFill>
              <a:gsLst>
                <a:gs pos="100000">
                  <a:srgbClr val="EEC988"/>
                </a:gs>
                <a:gs pos="0">
                  <a:srgbClr val="CB954D"/>
                </a:gs>
              </a:gsLst>
              <a:lin ang="5400000" scaled="1"/>
            </a:gradFill>
            <a:prstDash val="lg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  <a:sym typeface="+mn-ea"/>
              </a:rPr>
              <a:t>Forecast horizon</a:t>
            </a:r>
            <a:endParaRPr lang="en-US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431540" y="4006533"/>
            <a:ext cx="239776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CAB39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—Actual sales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—Forecast sales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6"/>
          <p:cNvSpPr txBox="1"/>
          <p:nvPr/>
        </p:nvSpPr>
        <p:spPr>
          <a:xfrm>
            <a:off x="6808089" y="8515871"/>
            <a:ext cx="2693882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</a:rPr>
              <a:t>Forecast point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</a:endParaRPr>
          </a:p>
        </p:txBody>
      </p:sp>
      <p:sp>
        <p:nvSpPr>
          <p:cNvPr id="3420" name="Shape"/>
          <p:cNvSpPr/>
          <p:nvPr/>
        </p:nvSpPr>
        <p:spPr>
          <a:xfrm>
            <a:off x="7852410" y="7780020"/>
            <a:ext cx="295910" cy="91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100" tIns="38100" rIns="38100" bIns="38100" anchor="ctr"/>
          <a:p>
            <a:pPr algn="ctr" defTabSz="457200">
              <a:lnSpc>
                <a:spcPct val="120000"/>
              </a:lnSpc>
              <a:defRPr sz="3000" b="0">
                <a:solidFill>
                  <a:srgbClr val="EBEBE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22813010" y="11790363"/>
            <a:ext cx="2286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CAB39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 bwMode="auto">
          <a:xfrm>
            <a:off x="3581400" y="6083050"/>
            <a:ext cx="1432100" cy="15499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" charset="0"/>
                <a:cs typeface="Titillium" charset="0"/>
              </a:rPr>
              <a:t>Part2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297762" y="7632951"/>
            <a:ext cx="0" cy="60830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1046" y="6083050"/>
            <a:ext cx="5883408" cy="13785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600" dirty="0">
                <a:solidFill>
                  <a:schemeClr val="tx1">
                    <a:lumMod val="75000"/>
                  </a:schemeClr>
                </a:solidFill>
                <a:ea typeface="Titillium Light" charset="0"/>
                <a:cs typeface="Titillium Light" charset="0"/>
              </a:rPr>
              <a:t>Model  introduction</a:t>
            </a:r>
            <a:endParaRPr lang="en-US" sz="5600" dirty="0">
              <a:solidFill>
                <a:schemeClr val="tx1">
                  <a:lumMod val="75000"/>
                </a:schemeClr>
              </a:solidFill>
              <a:ea typeface="Titillium Light" charset="0"/>
              <a:cs typeface="Titillium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1046" y="8298848"/>
            <a:ext cx="5883408" cy="1402715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alpha val="60000"/>
                  </a:schemeClr>
                </a:solidFill>
                <a:ea typeface="Titillium" charset="0"/>
                <a:cs typeface="Titillium" charset="0"/>
              </a:rPr>
              <a:t>For single variable multi product time series prediction of product granularity, </a:t>
            </a:r>
            <a:r>
              <a:rPr lang="en-US" sz="2800" dirty="0">
                <a:solidFill>
                  <a:schemeClr val="tx1">
                    <a:lumMod val="75000"/>
                    <a:alpha val="60000"/>
                  </a:schemeClr>
                </a:solidFill>
                <a:latin typeface="Helvetica Bold" charset="0"/>
                <a:ea typeface="Titillium" charset="0"/>
                <a:cs typeface="Helvetica Bold" charset="0"/>
              </a:rPr>
              <a:t>deep learning</a:t>
            </a:r>
            <a:r>
              <a:rPr lang="en-US" dirty="0">
                <a:solidFill>
                  <a:schemeClr val="tx1">
                    <a:lumMod val="75000"/>
                    <a:alpha val="60000"/>
                  </a:schemeClr>
                </a:solidFill>
                <a:ea typeface="Titillium" charset="0"/>
                <a:cs typeface="Titillium" charset="0"/>
              </a:rPr>
              <a:t> is our first choice</a:t>
            </a:r>
            <a:endParaRPr lang="en-US" dirty="0">
              <a:solidFill>
                <a:schemeClr val="tx1">
                  <a:lumMod val="75000"/>
                  <a:alpha val="60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72383" y="7987500"/>
            <a:ext cx="1382486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 descr="A picture containing person, indoor, people, group&#10;&#10;Description automatically generated"/>
          <p:cNvPicPr>
            <a:picLocks noGrp="1" noChangeAspect="1"/>
          </p:cNvPicPr>
          <p:nvPr>
            <p:ph type="pic" sz="quarter" idx="1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r="6076"/>
          <a:stretch>
            <a:fillRect/>
          </a:stretch>
        </p:blipFill>
        <p:spPr>
          <a:effectLst>
            <a:softEdge rad="317500"/>
          </a:effectLst>
        </p:spPr>
      </p:pic>
      <p:pic>
        <p:nvPicPr>
          <p:cNvPr id="13" name="Picture 12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709359" y="12505765"/>
            <a:ext cx="679892" cy="685800"/>
          </a:xfrm>
          <a:prstGeom prst="rect">
            <a:avLst/>
          </a:prstGeom>
        </p:spPr>
      </p:pic>
      <p:cxnSp>
        <p:nvCxnSpPr>
          <p:cNvPr id="2" name="Straight Connector 6"/>
          <p:cNvCxnSpPr/>
          <p:nvPr/>
        </p:nvCxnSpPr>
        <p:spPr>
          <a:xfrm>
            <a:off x="4297127" y="251"/>
            <a:ext cx="0" cy="60830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29000" y="5388834"/>
          <a:ext cx="17526000" cy="54434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0"/>
                <a:gridCol w="4381500"/>
                <a:gridCol w="4381500"/>
                <a:gridCol w="4381500"/>
              </a:tblGrid>
              <a:tr h="1088390">
                <a:tc>
                  <a:txBody>
                    <a:bodyPr/>
                    <a:p>
                      <a:pPr>
                        <a:buNone/>
                      </a:pPr>
                      <a:endParaRPr lang="en-US" alt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指数平滑、</a:t>
                      </a: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ARIMA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、</a:t>
                      </a: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WMA...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Tree model...</a:t>
                      </a:r>
                      <a:endParaRPr lang="en-US" alt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rgbClr val="7030A0"/>
                          </a:solidFill>
                          <a:sym typeface="+mn-ea"/>
                        </a:rPr>
                        <a:t>NeuralProphet</a:t>
                      </a:r>
                      <a:r>
                        <a:rPr lang="zh-CN" alt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、</a:t>
                      </a:r>
                      <a:r>
                        <a:rPr lang="en-US" altLang="zh-CN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DeepAR...</a:t>
                      </a:r>
                      <a:endParaRPr lang="en-US" altLang="zh-CN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839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Accuracy</a:t>
                      </a:r>
                      <a:endParaRPr 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low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higher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higher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9025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Stability</a:t>
                      </a:r>
                      <a:endParaRPr 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high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lower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lower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8674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Adjustability</a:t>
                      </a:r>
                      <a:endParaRPr 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low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higher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  <a:sym typeface="+mn-ea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Titillium" charset="0"/>
                          <a:cs typeface="Titillium" charset="0"/>
                          <a:sym typeface="+mn-ea"/>
                        </a:rPr>
                        <a:t>higher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  <a:sym typeface="+mn-ea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8674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Forecast mode</a:t>
                      </a:r>
                      <a:endParaRPr lang="en-US" sz="22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Local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Global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Titillium" charset="0"/>
                          <a:cs typeface="Titillium" charset="0"/>
                        </a:rPr>
                        <a:t>Global</a:t>
                      </a:r>
                      <a:endParaRPr lang="en-US" sz="2400" b="1" i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Titillium" charset="0"/>
                        <a:cs typeface="Titillium" charset="0"/>
                      </a:endParaRPr>
                    </a:p>
                  </a:txBody>
                  <a:tcPr marL="182880" marR="182880" marT="91440" marB="9144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98840" y="4345940"/>
            <a:ext cx="3114675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</a:rPr>
              <a:t>Classical  algorithm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2875" y="4345940"/>
            <a:ext cx="2954020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</a:rPr>
              <a:t>Machine learning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26330" y="4345826"/>
            <a:ext cx="2693882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ea typeface="Titillium Bd" charset="0"/>
                <a:cs typeface="Titillium Bd" charset="0"/>
              </a:rPr>
              <a:t>Deep learning</a:t>
            </a:r>
            <a:endParaRPr lang="en-US" sz="2800" dirty="0">
              <a:solidFill>
                <a:schemeClr val="tx1">
                  <a:lumMod val="75000"/>
                </a:schemeClr>
              </a:solidFill>
              <a:ea typeface="Titillium Bd" charset="0"/>
              <a:cs typeface="Titillium B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614140" y="4345940"/>
            <a:ext cx="4317365" cy="6502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0" name="Title 1"/>
          <p:cNvSpPr txBox="1"/>
          <p:nvPr/>
        </p:nvSpPr>
        <p:spPr>
          <a:xfrm>
            <a:off x="1689100" y="952500"/>
            <a:ext cx="21005800" cy="1524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solidFill>
                  <a:srgbClr val="21212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Algorithm comparison</a:t>
            </a:r>
            <a:endParaRPr lang="en-US" dirty="0"/>
          </a:p>
        </p:txBody>
      </p:sp>
      <p:pic>
        <p:nvPicPr>
          <p:cNvPr id="11" name="Picture 10" descr="Logo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11057" y="5368053"/>
            <a:ext cx="5598886" cy="34711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MAIN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IDEA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 Placeholder 3"/>
          <p:cNvSpPr txBox="1"/>
          <p:nvPr/>
        </p:nvSpPr>
        <p:spPr>
          <a:xfrm>
            <a:off x="13563600" y="4698967"/>
            <a:ext cx="7391400" cy="650243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5000"/>
              </a:lnSpc>
            </a:pPr>
            <a:endParaRPr lang="en-US" sz="20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sz="24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MLP attempts to simulate the event space through complex matrix calculation. Theoretically, when the model is complex enough, it can simulate any event</a:t>
            </a:r>
            <a:endParaRPr lang="en-US" sz="24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endParaRPr lang="en-US" sz="24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endParaRPr lang="en-US" sz="24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sz="24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We input the data of the past N months as N inputs, and output the prediction window value after being processed by the Hidden Layer </a:t>
            </a:r>
            <a:endParaRPr lang="en-US" sz="24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endParaRPr lang="en-US" sz="2400" dirty="0">
              <a:solidFill>
                <a:schemeClr val="tx1">
                  <a:lumMod val="75000"/>
                  <a:alpha val="8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88252" y="3591221"/>
            <a:ext cx="3302000" cy="82994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rgbClr val="7030A0"/>
                </a:solidFill>
              </a:rPr>
              <a:t>MLP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(Multi-Layer Perceptron)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563600" y="3742927"/>
            <a:ext cx="0" cy="599354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3742690"/>
            <a:ext cx="8140700" cy="5842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 txBox="1"/>
          <p:nvPr/>
        </p:nvSpPr>
        <p:spPr>
          <a:xfrm>
            <a:off x="9958705" y="8428990"/>
            <a:ext cx="11603355" cy="650240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5000"/>
              </a:lnSpc>
            </a:pPr>
            <a:endParaRPr lang="en-US" sz="20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Facebook’s Prophet + Deep Learning = NeuralProphet</a:t>
            </a:r>
            <a:endParaRPr lang="en-US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endParaRPr lang="en-US" sz="20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sz="24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NeuralProphet is more than the Neural evolution of Prophet.</a:t>
            </a:r>
            <a:endParaRPr lang="en-US" sz="24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sz="24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Global modeling </a:t>
            </a:r>
            <a:r>
              <a:rPr lang="en-US" sz="24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is provided in April 2022</a:t>
            </a:r>
            <a:endParaRPr lang="en-US" sz="24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endParaRPr lang="en-US" sz="2400" dirty="0">
              <a:solidFill>
                <a:schemeClr val="tx1">
                  <a:lumMod val="75000"/>
                  <a:alpha val="8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23752" y="9188111"/>
            <a:ext cx="2688590" cy="4603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rgbClr val="7030A0"/>
                </a:solidFill>
              </a:rPr>
              <a:t>NP (NeuralProphet)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10800000">
            <a:off x="5678805" y="9118202"/>
            <a:ext cx="0" cy="599354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15" y="1071880"/>
            <a:ext cx="19166205" cy="73571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4"/>
          <a:stretch>
            <a:fillRect/>
          </a:stretch>
        </p:blipFill>
        <p:spPr>
          <a:xfrm>
            <a:off x="23008802" y="12492318"/>
            <a:ext cx="679892" cy="685800"/>
          </a:xfrm>
          <a:prstGeom prst="rect">
            <a:avLst/>
          </a:prstGeom>
        </p:spPr>
      </p:pic>
      <p:sp>
        <p:nvSpPr>
          <p:cNvPr id="3" name="Text Placeholder 3"/>
          <p:cNvSpPr txBox="1"/>
          <p:nvPr/>
        </p:nvSpPr>
        <p:spPr>
          <a:xfrm>
            <a:off x="15789275" y="3901440"/>
            <a:ext cx="8590915" cy="529082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5000"/>
              </a:lnSpc>
            </a:pPr>
            <a:endParaRPr lang="en-US" sz="2000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Trend</a:t>
            </a:r>
            <a:endParaRPr lang="en-US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Seasonality</a:t>
            </a:r>
            <a:endParaRPr lang="en-US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Auto-Regression(Rolling)</a:t>
            </a:r>
            <a:endParaRPr lang="en-US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Lagged Regressors</a:t>
            </a:r>
            <a:endParaRPr lang="en-US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Events(</a:t>
            </a:r>
            <a:r>
              <a:rPr lang="zh-CN" alt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特殊事件节点</a:t>
            </a:r>
            <a:r>
              <a:rPr 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75000"/>
                  <a:alpha val="80000"/>
                </a:schemeClr>
              </a:solidFill>
            </a:endParaRPr>
          </a:p>
          <a:p>
            <a:pPr>
              <a:lnSpc>
                <a:spcPct val="145000"/>
              </a:lnSpc>
            </a:pPr>
            <a:r>
              <a:rPr 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Future Regressors(</a:t>
            </a:r>
            <a:r>
              <a:rPr lang="zh-CN" alt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未来协变量</a:t>
            </a:r>
            <a:r>
              <a:rPr lang="en-US" dirty="0">
                <a:solidFill>
                  <a:schemeClr val="tx1">
                    <a:lumMod val="75000"/>
                    <a:alpha val="80000"/>
                  </a:schemeClr>
                </a:solidFill>
              </a:rPr>
              <a:t>)</a:t>
            </a:r>
            <a:endParaRPr lang="zh-CN" altLang="en-US" dirty="0">
              <a:solidFill>
                <a:schemeClr val="tx1">
                  <a:lumMod val="75000"/>
                  <a:alpha val="80000"/>
                </a:schemeClr>
              </a:solidFill>
              <a:ea typeface="宋体" charset="0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777377" y="3318806"/>
            <a:ext cx="2536190" cy="95313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800" dirty="0">
                <a:solidFill>
                  <a:srgbClr val="7030A0"/>
                </a:solidFill>
                <a:sym typeface="+mn-ea"/>
              </a:rPr>
              <a:t>NP</a:t>
            </a:r>
            <a:br>
              <a:rPr lang="en-US" sz="2800" dirty="0">
                <a:solidFill>
                  <a:srgbClr val="7030A0"/>
                </a:solidFill>
                <a:sym typeface="+mn-ea"/>
              </a:rPr>
            </a:br>
            <a:r>
              <a:rPr lang="en-US" sz="2800" dirty="0">
                <a:solidFill>
                  <a:srgbClr val="7030A0"/>
                </a:solidFill>
                <a:sym typeface="+mn-ea"/>
              </a:rPr>
              <a:t>(NeuralProphet)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15452725" y="3431777"/>
            <a:ext cx="0" cy="599354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2968625"/>
            <a:ext cx="12026900" cy="609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TABLE_BEAUTIFY" val="smartTable{6f2d2b84-f8ae-4f4b-ab6f-dac54edf4478}"/>
  <p:tag name="TABLE_ENDDRAG_ORIGIN_RECT" val="1380*184"/>
  <p:tag name="TABLE_ENDDRAG_RECT" val="278*931*1380*184"/>
</p:tagLst>
</file>

<file path=ppt/tags/tag2.xml><?xml version="1.0" encoding="utf-8"?>
<p:tagLst xmlns:p="http://schemas.openxmlformats.org/presentationml/2006/main">
  <p:tag name="KSO_WM_UNIT_TABLE_BEAUTIFY" val="smartTable{bf5698a7-9981-4568-909d-4c8e6d11e5ff}"/>
</p:tagLst>
</file>

<file path=ppt/tags/tag3.xml><?xml version="1.0" encoding="utf-8"?>
<p:tagLst xmlns:p="http://schemas.openxmlformats.org/presentationml/2006/main">
  <p:tag name="KSO_WM_UNIT_TABLE_BEAUTIFY" val="smartTable{bf5698a7-9981-4568-909d-4c8e6d11e5ff}"/>
</p:tagLst>
</file>

<file path=ppt/tags/tag4.xml><?xml version="1.0" encoding="utf-8"?>
<p:tagLst xmlns:p="http://schemas.openxmlformats.org/presentationml/2006/main">
  <p:tag name="KSO_WM_UNIT_TABLE_BEAUTIFY" val="smartTable{6f2d2b84-f8ae-4f4b-ab6f-dac54edf4478}"/>
  <p:tag name="TABLE_ENDDRAG_ORIGIN_RECT" val="1380*184"/>
  <p:tag name="TABLE_ENDDRAG_RECT" val="278*931*1380*184"/>
</p:tagLst>
</file>

<file path=ppt/tags/tag5.xml><?xml version="1.0" encoding="utf-8"?>
<p:tagLst xmlns:p="http://schemas.openxmlformats.org/presentationml/2006/main">
  <p:tag name="KSO_WM_UNIT_TABLE_BEAUTIFY" val="smartTable{bf5698a7-9981-4568-909d-4c8e6d11e5ff}"/>
  <p:tag name="TABLE_ENDDRAG_ORIGIN_RECT" val="938*155"/>
  <p:tag name="TABLE_ENDDRAG_RECT" val="50*961*938*155"/>
</p:tagLst>
</file>

<file path=ppt/tags/tag6.xml><?xml version="1.0" encoding="utf-8"?>
<p:tagLst xmlns:p="http://schemas.openxmlformats.org/presentationml/2006/main">
  <p:tag name="KSO_WM_UNIT_TABLE_BEAUTIFY" val="smartTable{1f1466d8-ac82-4ddb-b7f5-58421716b2d5}"/>
  <p:tag name="TABLE_ENDDRAG_ORIGIN_RECT" val="1489*393"/>
  <p:tag name="TABLE_ENDDRAG_RECT" val="81*513*1489*393"/>
</p:tagLst>
</file>

<file path=ppt/theme/theme1.xml><?xml version="1.0" encoding="utf-8"?>
<a:theme xmlns:a="http://schemas.openxmlformats.org/drawingml/2006/main" name="White">
  <a:themeElements>
    <a:clrScheme name="White">
      <a:dk1>
        <a:srgbClr val="3377CA"/>
      </a:dk1>
      <a:lt1>
        <a:srgbClr val="CAB397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74BF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rnd">
          <a:solidFill>
            <a:srgbClr val="97A3B1"/>
          </a:solidFill>
          <a:custDash>
            <a:ds d="100000" sp="200000"/>
          </a:custDash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CAB39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74BF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rnd">
          <a:solidFill>
            <a:srgbClr val="97A3B1"/>
          </a:solidFill>
          <a:custDash>
            <a:ds d="100000" sp="200000"/>
          </a:custDash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CAB39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3170</Words>
  <Application>WPS 演示</Application>
  <PresentationFormat>自定义</PresentationFormat>
  <Paragraphs>352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9" baseType="lpstr">
      <vt:lpstr>Arial</vt:lpstr>
      <vt:lpstr>宋体</vt:lpstr>
      <vt:lpstr>Wingdings</vt:lpstr>
      <vt:lpstr>Helvetica</vt:lpstr>
      <vt:lpstr>Titillium</vt:lpstr>
      <vt:lpstr>苹方-简</vt:lpstr>
      <vt:lpstr>Source Sans Pro</vt:lpstr>
      <vt:lpstr>Helvetica Neue</vt:lpstr>
      <vt:lpstr>Titillium Light</vt:lpstr>
      <vt:lpstr>Titillium Bd</vt:lpstr>
      <vt:lpstr>Gill Sans</vt:lpstr>
      <vt:lpstr>Helvetica Bold</vt:lpstr>
      <vt:lpstr>宋体</vt:lpstr>
      <vt:lpstr>汉仪书宋二KW</vt:lpstr>
      <vt:lpstr>Helvetica Light</vt:lpstr>
      <vt:lpstr>微软雅黑</vt:lpstr>
      <vt:lpstr>汉仪旗黑</vt:lpstr>
      <vt:lpstr>Arial Unicode MS</vt:lpstr>
      <vt:lpstr>Helvetica</vt:lpstr>
      <vt:lpstr>Calibri</vt:lpstr>
      <vt:lpstr>Helvetica Neue</vt:lpstr>
      <vt:lpstr>White</vt:lpstr>
      <vt:lpstr>FCST models and accuracy measurement                Shawn          2022/10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MAIN IDEA</vt:lpstr>
      <vt:lpstr>PowerPoint 演示文稿</vt:lpstr>
      <vt:lpstr>PowerPoint 演示文稿</vt:lpstr>
      <vt:lpstr>PowerPoint 演示文稿</vt:lpstr>
      <vt:lpstr>OKR Description</vt:lpstr>
      <vt:lpstr>OKR Value</vt:lpstr>
      <vt:lpstr>PowerPoint 演示文稿</vt:lpstr>
      <vt:lpstr>FUNCTIONAL LIST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姚桑</cp:lastModifiedBy>
  <cp:revision>33</cp:revision>
  <dcterms:created xsi:type="dcterms:W3CDTF">2022-10-31T15:36:35Z</dcterms:created>
  <dcterms:modified xsi:type="dcterms:W3CDTF">2022-10-31T15:36:35Z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0x010100E39D0A0C002ECC4499A53CDE55ECB856</vt:lpwstr>
  </property>
  <property fmtid="{D5CDD505-2E9C-101B-9397-08002B2CF9AE}" pid="3" name="ICV">
    <vt:lpwstr>65CEBE2623F7CBE574A75A63C217BE4C</vt:lpwstr>
  </property>
  <property fmtid="{D5CDD505-2E9C-101B-9397-08002B2CF9AE}" pid="4" name="KSOProductBuildVer">
    <vt:lpwstr>2052-4.6.1.7451</vt:lpwstr>
  </property>
</Properties>
</file>